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5"/>
  </p:notesMasterIdLst>
  <p:handoutMasterIdLst>
    <p:handoutMasterId r:id="rId36"/>
  </p:handoutMasterIdLst>
  <p:sldIdLst>
    <p:sldId id="258" r:id="rId3"/>
    <p:sldId id="280" r:id="rId4"/>
    <p:sldId id="261" r:id="rId5"/>
    <p:sldId id="259" r:id="rId6"/>
    <p:sldId id="268" r:id="rId7"/>
    <p:sldId id="277" r:id="rId8"/>
    <p:sldId id="270" r:id="rId9"/>
    <p:sldId id="262" r:id="rId10"/>
    <p:sldId id="306" r:id="rId11"/>
    <p:sldId id="305" r:id="rId12"/>
    <p:sldId id="304" r:id="rId13"/>
    <p:sldId id="273" r:id="rId14"/>
    <p:sldId id="316" r:id="rId15"/>
    <p:sldId id="293" r:id="rId16"/>
    <p:sldId id="294" r:id="rId17"/>
    <p:sldId id="297" r:id="rId18"/>
    <p:sldId id="315" r:id="rId19"/>
    <p:sldId id="314" r:id="rId20"/>
    <p:sldId id="267" r:id="rId21"/>
    <p:sldId id="287" r:id="rId22"/>
    <p:sldId id="289" r:id="rId23"/>
    <p:sldId id="301" r:id="rId24"/>
    <p:sldId id="302" r:id="rId25"/>
    <p:sldId id="303" r:id="rId26"/>
    <p:sldId id="307" r:id="rId27"/>
    <p:sldId id="308" r:id="rId28"/>
    <p:sldId id="282" r:id="rId29"/>
    <p:sldId id="310" r:id="rId30"/>
    <p:sldId id="312" r:id="rId31"/>
    <p:sldId id="309" r:id="rId32"/>
    <p:sldId id="274" r:id="rId33"/>
    <p:sldId id="275"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6632"/>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26" autoAdjust="0"/>
    <p:restoredTop sz="85099" autoAdjust="0"/>
  </p:normalViewPr>
  <p:slideViewPr>
    <p:cSldViewPr snapToGrid="0">
      <p:cViewPr varScale="1">
        <p:scale>
          <a:sx n="63" d="100"/>
          <a:sy n="63" d="100"/>
        </p:scale>
        <p:origin x="1314"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Users\Tomer\Studies\Technion\Semester4\Mixus\BatteryUsageAnalysis\scans-plot-v2.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9702052603123408"/>
          <c:y val="2.2314048860738959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Shakira</c:v>
                </c:pt>
              </c:strCache>
            </c:strRef>
          </c:tx>
          <c:dPt>
            <c:idx val="0"/>
            <c:bubble3D val="0"/>
            <c:spPr>
              <a:solidFill>
                <a:schemeClr val="accent1"/>
              </a:solidFill>
              <a:ln>
                <a:noFill/>
              </a:ln>
              <a:effectLst>
                <a:outerShdw blurRad="254000" sx="102000" sy="102000" algn="ctr" rotWithShape="0">
                  <a:prstClr val="black">
                    <a:alpha val="20000"/>
                  </a:prstClr>
                </a:outerShdw>
              </a:effectLst>
            </c:spPr>
          </c:dPt>
          <c:dLbls>
            <c:dLbl>
              <c:idx val="0"/>
              <c:layout>
                <c:manualLayout>
                  <c:x val="-1.0482329238780238E-6"/>
                  <c:y val="0.46384875174566437"/>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2478027290860642"/>
                      <c:h val="0.1473717008078447"/>
                    </c:manualLayout>
                  </c15:layout>
                </c:ext>
              </c:extLst>
            </c:dLbl>
            <c:spPr>
              <a:pattFill prst="pct75">
                <a:fgClr>
                  <a:prstClr val="black">
                    <a:lumMod val="75000"/>
                    <a:lumOff val="25000"/>
                  </a:prstClr>
                </a:fgClr>
                <a:bgClr>
                  <a:prstClr val="black">
                    <a:lumMod val="65000"/>
                    <a:lumOff val="35000"/>
                  </a:prst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Sheet1!$A$2</c:f>
              <c:strCache>
                <c:ptCount val="1"/>
                <c:pt idx="0">
                  <c:v>Shakira</c:v>
                </c:pt>
              </c:strCache>
            </c:strRef>
          </c:cat>
          <c:val>
            <c:numRef>
              <c:f>Sheet1!$B$2</c:f>
              <c:numCache>
                <c:formatCode>General</c:formatCode>
                <c:ptCount val="1"/>
                <c:pt idx="0">
                  <c:v>60</c:v>
                </c:pt>
              </c:numCache>
            </c:numRef>
          </c:val>
        </c:ser>
        <c:dLbls>
          <c:dLblPos val="ctr"/>
          <c:showLegendKey val="0"/>
          <c:showVal val="0"/>
          <c:showCatName val="0"/>
          <c:showSerName val="0"/>
          <c:showPercent val="1"/>
          <c:showBubbleSize val="0"/>
          <c:showLeaderLines val="0"/>
        </c:dLbls>
        <c:firstSliceAng val="180"/>
      </c:pieChart>
      <c:spPr>
        <a:noFill/>
        <a:ln>
          <a:noFill/>
        </a:ln>
        <a:effectLst/>
      </c:spPr>
    </c:plotArea>
    <c:legend>
      <c:legendPos val="r"/>
      <c:layout>
        <c:manualLayout>
          <c:xMode val="edge"/>
          <c:yMode val="edge"/>
          <c:x val="0.72259820137206687"/>
          <c:y val="0.4144614949417097"/>
          <c:w val="0.16202629480642516"/>
          <c:h val="0.3044221935178566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9702052603123408"/>
          <c:y val="2.2314048860738959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Shakira</c:v>
                </c:pt>
              </c:strCache>
            </c:strRef>
          </c:tx>
          <c:dPt>
            <c:idx val="0"/>
            <c:bubble3D val="0"/>
            <c:spPr>
              <a:solidFill>
                <a:schemeClr val="accent1"/>
              </a:solidFill>
              <a:ln>
                <a:noFill/>
              </a:ln>
              <a:effectLst>
                <a:outerShdw blurRad="254000" sx="102000" sy="102000" algn="ctr" rotWithShape="0">
                  <a:prstClr val="black">
                    <a:alpha val="20000"/>
                  </a:prstClr>
                </a:outerShdw>
              </a:effectLst>
            </c:spPr>
          </c:dPt>
          <c:dPt>
            <c:idx val="1"/>
            <c:bubble3D val="0"/>
            <c:spPr>
              <a:solidFill>
                <a:schemeClr val="accent2"/>
              </a:solidFill>
              <a:ln>
                <a:noFill/>
              </a:ln>
              <a:effectLst>
                <a:outerShdw blurRad="254000" sx="102000" sy="102000" algn="ctr" rotWithShape="0">
                  <a:prstClr val="black">
                    <a:alpha val="20000"/>
                  </a:prstClr>
                </a:outerShdw>
              </a:effectLst>
            </c:spPr>
          </c:dPt>
          <c:dPt>
            <c:idx val="2"/>
            <c:bubble3D val="0"/>
            <c:spPr>
              <a:solidFill>
                <a:schemeClr val="accent3"/>
              </a:solidFill>
              <a:ln>
                <a:noFill/>
              </a:ln>
              <a:effectLst>
                <a:outerShdw blurRad="254000" sx="102000" sy="102000" algn="ctr" rotWithShape="0">
                  <a:prstClr val="black">
                    <a:alpha val="20000"/>
                  </a:prstClr>
                </a:outerShdw>
              </a:effectLst>
            </c:spPr>
          </c:dPt>
          <c:dPt>
            <c:idx val="3"/>
            <c:bubble3D val="0"/>
            <c:spPr>
              <a:solidFill>
                <a:schemeClr val="accent4"/>
              </a:solidFill>
              <a:ln>
                <a:noFill/>
              </a:ln>
              <a:effectLst>
                <a:outerShdw blurRad="254000" sx="102000" sy="102000" algn="ctr" rotWithShape="0">
                  <a:prstClr val="black">
                    <a:alpha val="20000"/>
                  </a:prstClr>
                </a:outerShdw>
              </a:effectLst>
            </c:spPr>
          </c:dPt>
          <c:dLbls>
            <c:dLbl>
              <c:idx val="1"/>
              <c:layout>
                <c:manualLayout>
                  <c:x val="-0.14911299694684685"/>
                  <c:y val="0.17140937816719665"/>
                </c:manualLayout>
              </c:layout>
              <c:dLblPos val="bestFit"/>
              <c:showLegendKey val="0"/>
              <c:showVal val="1"/>
              <c:showCatName val="1"/>
              <c:showSerName val="0"/>
              <c:showPercent val="0"/>
              <c:showBubbleSize val="0"/>
              <c:extLst>
                <c:ext xmlns:c15="http://schemas.microsoft.com/office/drawing/2012/chart" uri="{CE6537A1-D6FC-4f65-9D91-7224C49458BB}"/>
              </c:extLst>
            </c:dLbl>
            <c:dLbl>
              <c:idx val="3"/>
              <c:layout>
                <c:manualLayout>
                  <c:x val="-0.1478963479331992"/>
                  <c:y val="-0.18625642004762089"/>
                </c:manualLayout>
              </c:layout>
              <c:dLblPos val="bestFit"/>
              <c:showLegendKey val="0"/>
              <c:showVal val="1"/>
              <c:showCatName val="1"/>
              <c:showSerName val="0"/>
              <c:showPercent val="0"/>
              <c:showBubbleSize val="0"/>
              <c:extLst>
                <c:ext xmlns:c15="http://schemas.microsoft.com/office/drawing/2012/chart" uri="{CE6537A1-D6FC-4f65-9D91-7224C49458BB}"/>
              </c:extLst>
            </c:dLbl>
            <c:spPr>
              <a:pattFill prst="pct75">
                <a:fgClr>
                  <a:prstClr val="black">
                    <a:lumMod val="75000"/>
                    <a:lumOff val="25000"/>
                  </a:prstClr>
                </a:fgClr>
                <a:bgClr>
                  <a:prstClr val="black">
                    <a:lumMod val="65000"/>
                    <a:lumOff val="35000"/>
                  </a:prst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Sheet1!$A$2:$A$5</c:f>
              <c:strCache>
                <c:ptCount val="4"/>
                <c:pt idx="0">
                  <c:v>Shakira</c:v>
                </c:pt>
                <c:pt idx="1">
                  <c:v>Latin</c:v>
                </c:pt>
                <c:pt idx="2">
                  <c:v>Pop</c:v>
                </c:pt>
                <c:pt idx="3">
                  <c:v>Dance</c:v>
                </c:pt>
              </c:strCache>
            </c:strRef>
          </c:cat>
          <c:val>
            <c:numRef>
              <c:f>Sheet1!$B$2:$B$5</c:f>
              <c:numCache>
                <c:formatCode>General</c:formatCode>
                <c:ptCount val="4"/>
                <c:pt idx="0">
                  <c:v>30</c:v>
                </c:pt>
                <c:pt idx="1">
                  <c:v>10</c:v>
                </c:pt>
                <c:pt idx="2">
                  <c:v>10</c:v>
                </c:pt>
                <c:pt idx="3">
                  <c:v>10</c:v>
                </c:pt>
              </c:numCache>
            </c:numRef>
          </c:val>
        </c:ser>
        <c:dLbls>
          <c:dLblPos val="ctr"/>
          <c:showLegendKey val="0"/>
          <c:showVal val="0"/>
          <c:showCatName val="0"/>
          <c:showSerName val="0"/>
          <c:showPercent val="1"/>
          <c:showBubbleSize val="0"/>
          <c:showLeaderLines val="0"/>
        </c:dLbls>
        <c:firstSliceAng val="180"/>
      </c:pieChart>
      <c:spPr>
        <a:noFill/>
        <a:ln>
          <a:noFill/>
        </a:ln>
        <a:effectLst/>
      </c:spPr>
    </c:plotArea>
    <c:legend>
      <c:legendPos val="r"/>
      <c:layout>
        <c:manualLayout>
          <c:xMode val="edge"/>
          <c:yMode val="edge"/>
          <c:x val="0.72555654762390043"/>
          <c:y val="0.4144614949417097"/>
          <c:w val="0.16202629480642516"/>
          <c:h val="0.3044221935178566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layout>
        <c:manualLayout>
          <c:xMode val="edge"/>
          <c:yMode val="edge"/>
          <c:x val="5.4193624527681131E-2"/>
          <c:y val="0.1065247022481153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Michael Jackson</c:v>
                </c:pt>
              </c:strCache>
            </c:strRef>
          </c:tx>
          <c:dPt>
            <c:idx val="0"/>
            <c:bubble3D val="0"/>
            <c:spPr>
              <a:solidFill>
                <a:schemeClr val="accent2">
                  <a:shade val="76000"/>
                </a:schemeClr>
              </a:solidFill>
              <a:ln>
                <a:noFill/>
              </a:ln>
              <a:effectLst>
                <a:outerShdw blurRad="254000" sx="102000" sy="102000" algn="ctr" rotWithShape="0">
                  <a:prstClr val="black">
                    <a:alpha val="20000"/>
                  </a:prstClr>
                </a:outerShdw>
              </a:effectLst>
            </c:spPr>
          </c:dPt>
          <c:dPt>
            <c:idx val="1"/>
            <c:bubble3D val="0"/>
            <c:spPr>
              <a:solidFill>
                <a:schemeClr val="accent2">
                  <a:tint val="77000"/>
                </a:schemeClr>
              </a:solidFill>
              <a:ln>
                <a:noFill/>
              </a:ln>
              <a:effectLst>
                <a:outerShdw blurRad="254000" sx="102000" sy="102000" algn="ctr" rotWithShape="0">
                  <a:prstClr val="black">
                    <a:alpha val="20000"/>
                  </a:prstClr>
                </a:outerShdw>
              </a:effectLst>
            </c:spPr>
          </c:dPt>
          <c:dLbls>
            <c:dLbl>
              <c:idx val="0"/>
              <c:spPr>
                <a:pattFill prst="pct75">
                  <a:fgClr>
                    <a:prstClr val="black">
                      <a:lumMod val="75000"/>
                      <a:lumOff val="25000"/>
                    </a:prstClr>
                  </a:fgClr>
                  <a:bgClr>
                    <a:prstClr val="black">
                      <a:lumMod val="65000"/>
                      <a:lumOff val="35000"/>
                    </a:prst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no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
            <c:spPr>
              <a:pattFill prst="pct75">
                <a:fgClr>
                  <a:prstClr val="black">
                    <a:lumMod val="75000"/>
                    <a:lumOff val="25000"/>
                  </a:prstClr>
                </a:fgClr>
                <a:bgClr>
                  <a:prstClr val="black">
                    <a:lumMod val="65000"/>
                    <a:lumOff val="35000"/>
                  </a:prst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Sheet1!$A$2:$A$3</c:f>
              <c:strCache>
                <c:ptCount val="2"/>
                <c:pt idx="0">
                  <c:v>Michael Jackson</c:v>
                </c:pt>
                <c:pt idx="1">
                  <c:v>Pop</c:v>
                </c:pt>
              </c:strCache>
            </c:strRef>
          </c:cat>
          <c:val>
            <c:numRef>
              <c:f>Sheet1!$B$2:$B$3</c:f>
              <c:numCache>
                <c:formatCode>General</c:formatCode>
                <c:ptCount val="2"/>
                <c:pt idx="0">
                  <c:v>30</c:v>
                </c:pt>
                <c:pt idx="1">
                  <c:v>30</c:v>
                </c:pt>
              </c:numCache>
            </c:numRef>
          </c:val>
        </c:ser>
        <c:dLbls>
          <c:dLblPos val="ctr"/>
          <c:showLegendKey val="0"/>
          <c:showVal val="0"/>
          <c:showCatName val="0"/>
          <c:showSerName val="0"/>
          <c:showPercent val="1"/>
          <c:showBubbleSize val="0"/>
          <c:showLeaderLines val="0"/>
        </c:dLbls>
        <c:firstSliceAng val="180"/>
      </c:pieChart>
      <c:spPr>
        <a:noFill/>
        <a:ln>
          <a:noFill/>
        </a:ln>
        <a:effectLst/>
      </c:spPr>
    </c:plotArea>
    <c:legend>
      <c:legendPos val="r"/>
      <c:layout>
        <c:manualLayout>
          <c:xMode val="edge"/>
          <c:yMode val="edge"/>
          <c:x val="0.65305702638392482"/>
          <c:y val="0.4618298639991148"/>
          <c:w val="0.23826265775005126"/>
          <c:h val="0.3044221935178566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rtl="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2166037347722287"/>
          <c:y val="0.1065247022481153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Shakira</c:v>
                </c:pt>
              </c:strCache>
            </c:strRef>
          </c:tx>
          <c:dPt>
            <c:idx val="0"/>
            <c:bubble3D val="0"/>
            <c:spPr>
              <a:solidFill>
                <a:schemeClr val="accent1"/>
              </a:solidFill>
              <a:ln>
                <a:noFill/>
              </a:ln>
              <a:effectLst>
                <a:outerShdw blurRad="254000" sx="102000" sy="102000" algn="ctr" rotWithShape="0">
                  <a:prstClr val="black">
                    <a:alpha val="20000"/>
                  </a:prstClr>
                </a:outerShdw>
              </a:effectLst>
            </c:spPr>
          </c:dPt>
          <c:dPt>
            <c:idx val="1"/>
            <c:bubble3D val="0"/>
            <c:spPr>
              <a:solidFill>
                <a:schemeClr val="accent2"/>
              </a:solidFill>
              <a:ln>
                <a:noFill/>
              </a:ln>
              <a:effectLst>
                <a:outerShdw blurRad="254000" sx="102000" sy="102000" algn="ctr" rotWithShape="0">
                  <a:prstClr val="black">
                    <a:alpha val="20000"/>
                  </a:prstClr>
                </a:outerShdw>
              </a:effectLst>
            </c:spPr>
          </c:dPt>
          <c:dPt>
            <c:idx val="2"/>
            <c:bubble3D val="0"/>
            <c:spPr>
              <a:solidFill>
                <a:schemeClr val="accent3"/>
              </a:solidFill>
              <a:ln>
                <a:noFill/>
              </a:ln>
              <a:effectLst>
                <a:outerShdw blurRad="254000" sx="102000" sy="102000" algn="ctr" rotWithShape="0">
                  <a:prstClr val="black">
                    <a:alpha val="20000"/>
                  </a:prstClr>
                </a:outerShdw>
              </a:effectLst>
            </c:spPr>
          </c:dPt>
          <c:dPt>
            <c:idx val="3"/>
            <c:bubble3D val="0"/>
            <c:spPr>
              <a:solidFill>
                <a:schemeClr val="accent4"/>
              </a:solidFill>
              <a:ln>
                <a:noFill/>
              </a:ln>
              <a:effectLst>
                <a:outerShdw blurRad="254000" sx="102000" sy="102000" algn="ctr" rotWithShape="0">
                  <a:prstClr val="black">
                    <a:alpha val="20000"/>
                  </a:prstClr>
                </a:outerShdw>
              </a:effectLst>
            </c:spPr>
          </c:dPt>
          <c:dLbls>
            <c:dLbl>
              <c:idx val="1"/>
              <c:layout>
                <c:manualLayout>
                  <c:x val="-0.14911299694684685"/>
                  <c:y val="0.17140937816719665"/>
                </c:manualLayout>
              </c:layout>
              <c:dLblPos val="bestFit"/>
              <c:showLegendKey val="0"/>
              <c:showVal val="0"/>
              <c:showCatName val="1"/>
              <c:showSerName val="0"/>
              <c:showPercent val="0"/>
              <c:showBubbleSize val="0"/>
              <c:extLst>
                <c:ext xmlns:c15="http://schemas.microsoft.com/office/drawing/2012/chart" uri="{CE6537A1-D6FC-4f65-9D91-7224C49458BB}"/>
              </c:extLst>
            </c:dLbl>
            <c:dLbl>
              <c:idx val="3"/>
              <c:layout>
                <c:manualLayout>
                  <c:x val="-0.1478963479331992"/>
                  <c:y val="-0.18625642004762089"/>
                </c:manualLayout>
              </c:layout>
              <c:dLblPos val="bestFit"/>
              <c:showLegendKey val="0"/>
              <c:showVal val="0"/>
              <c:showCatName val="1"/>
              <c:showSerName val="0"/>
              <c:showPercent val="0"/>
              <c:showBubbleSize val="0"/>
              <c:extLst>
                <c:ext xmlns:c15="http://schemas.microsoft.com/office/drawing/2012/chart" uri="{CE6537A1-D6FC-4f65-9D91-7224C49458BB}"/>
              </c:extLst>
            </c:dLbl>
            <c:spPr>
              <a:pattFill prst="pct75">
                <a:fgClr>
                  <a:prstClr val="black">
                    <a:lumMod val="75000"/>
                    <a:lumOff val="25000"/>
                  </a:prstClr>
                </a:fgClr>
                <a:bgClr>
                  <a:prstClr val="black">
                    <a:lumMod val="65000"/>
                    <a:lumOff val="35000"/>
                  </a:prst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Sheet1!$A$2:$A$5</c:f>
              <c:strCache>
                <c:ptCount val="4"/>
                <c:pt idx="0">
                  <c:v>Shakira</c:v>
                </c:pt>
                <c:pt idx="1">
                  <c:v>Latin</c:v>
                </c:pt>
                <c:pt idx="2">
                  <c:v>Pop</c:v>
                </c:pt>
                <c:pt idx="3">
                  <c:v>Dance</c:v>
                </c:pt>
              </c:strCache>
            </c:strRef>
          </c:cat>
          <c:val>
            <c:numRef>
              <c:f>Sheet1!$B$2:$B$5</c:f>
              <c:numCache>
                <c:formatCode>General</c:formatCode>
                <c:ptCount val="4"/>
                <c:pt idx="0">
                  <c:v>30</c:v>
                </c:pt>
                <c:pt idx="1">
                  <c:v>10</c:v>
                </c:pt>
                <c:pt idx="2">
                  <c:v>10</c:v>
                </c:pt>
                <c:pt idx="3">
                  <c:v>10</c:v>
                </c:pt>
              </c:numCache>
            </c:numRef>
          </c:val>
        </c:ser>
        <c:dLbls>
          <c:dLblPos val="ctr"/>
          <c:showLegendKey val="0"/>
          <c:showVal val="0"/>
          <c:showCatName val="0"/>
          <c:showSerName val="0"/>
          <c:showPercent val="1"/>
          <c:showBubbleSize val="0"/>
          <c:showLeaderLines val="0"/>
        </c:dLbls>
        <c:firstSliceAng val="180"/>
      </c:pieChart>
      <c:spPr>
        <a:noFill/>
        <a:ln>
          <a:noFill/>
        </a:ln>
        <a:effectLst/>
      </c:spPr>
    </c:plotArea>
    <c:legend>
      <c:legendPos val="r"/>
      <c:layout>
        <c:manualLayout>
          <c:xMode val="edge"/>
          <c:yMode val="edge"/>
          <c:x val="0.65724369510766334"/>
          <c:y val="0.41446142331596497"/>
          <c:w val="0.23826265775005126"/>
          <c:h val="0.3044221935178566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rtl="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layout>
        <c:manualLayout>
          <c:xMode val="edge"/>
          <c:yMode val="edge"/>
          <c:x val="0.31376708539947079"/>
          <c:y val="0.10126154217220978"/>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Jazz</c:v>
                </c:pt>
              </c:strCache>
            </c:strRef>
          </c:tx>
          <c:spPr>
            <a:solidFill>
              <a:srgbClr val="476632"/>
            </a:solidFill>
          </c:spPr>
          <c:dPt>
            <c:idx val="0"/>
            <c:bubble3D val="0"/>
            <c:spPr>
              <a:solidFill>
                <a:srgbClr val="476632"/>
              </a:solidFill>
              <a:ln>
                <a:noFill/>
              </a:ln>
              <a:effectLst>
                <a:outerShdw blurRad="254000" sx="102000" sy="102000" algn="ctr" rotWithShape="0">
                  <a:prstClr val="black">
                    <a:alpha val="20000"/>
                  </a:prstClr>
                </a:outerShdw>
              </a:effectLst>
            </c:spPr>
          </c:dPt>
          <c:dLbls>
            <c:dLbl>
              <c:idx val="0"/>
              <c:layout>
                <c:manualLayout>
                  <c:x val="-1.6482947731254108E-6"/>
                  <c:y val="0.41936590110480776"/>
                </c:manualLayout>
              </c:layout>
              <c:dLblPos val="bestFit"/>
              <c:showLegendKey val="0"/>
              <c:showVal val="0"/>
              <c:showCatName val="1"/>
              <c:showSerName val="0"/>
              <c:showPercent val="0"/>
              <c:showBubbleSize val="0"/>
              <c:extLst>
                <c:ext xmlns:c15="http://schemas.microsoft.com/office/drawing/2012/chart" uri="{CE6537A1-D6FC-4f65-9D91-7224C49458BB}">
                  <c15:layout>
                    <c:manualLayout>
                      <c:w val="0.21294688790127231"/>
                      <c:h val="0.1473717008078447"/>
                    </c:manualLayout>
                  </c15:layout>
                </c:ext>
              </c:extLst>
            </c:dLbl>
            <c:spPr>
              <a:pattFill prst="pct75">
                <a:fgClr>
                  <a:prstClr val="black">
                    <a:lumMod val="75000"/>
                    <a:lumOff val="25000"/>
                  </a:prstClr>
                </a:fgClr>
                <a:bgClr>
                  <a:prstClr val="black">
                    <a:lumMod val="65000"/>
                    <a:lumOff val="35000"/>
                  </a:prst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Sheet1!$A$2</c:f>
              <c:strCache>
                <c:ptCount val="1"/>
                <c:pt idx="0">
                  <c:v>Jazz</c:v>
                </c:pt>
              </c:strCache>
            </c:strRef>
          </c:cat>
          <c:val>
            <c:numRef>
              <c:f>Sheet1!$B$2</c:f>
              <c:numCache>
                <c:formatCode>General</c:formatCode>
                <c:ptCount val="1"/>
                <c:pt idx="0">
                  <c:v>60</c:v>
                </c:pt>
              </c:numCache>
            </c:numRef>
          </c:val>
        </c:ser>
        <c:dLbls>
          <c:dLblPos val="ctr"/>
          <c:showLegendKey val="0"/>
          <c:showVal val="0"/>
          <c:showCatName val="0"/>
          <c:showSerName val="0"/>
          <c:showPercent val="1"/>
          <c:showBubbleSize val="0"/>
          <c:showLeaderLines val="0"/>
        </c:dLbls>
        <c:firstSliceAng val="180"/>
      </c:pieChart>
      <c:spPr>
        <a:noFill/>
        <a:ln>
          <a:noFill/>
        </a:ln>
        <a:effectLst/>
      </c:spPr>
    </c:plotArea>
    <c:legend>
      <c:legendPos val="r"/>
      <c:layout>
        <c:manualLayout>
          <c:xMode val="edge"/>
          <c:yMode val="edge"/>
          <c:x val="0.69073704489757171"/>
          <c:y val="0.4144614949417097"/>
          <c:w val="0.1754626268939731"/>
          <c:h val="0.3044221935178566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rtl="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scans!$B$1</c:f>
              <c:strCache>
                <c:ptCount val="1"/>
                <c:pt idx="0">
                  <c:v>After</c:v>
                </c:pt>
              </c:strCache>
            </c:strRef>
          </c:tx>
          <c:spPr>
            <a:ln w="19050" cap="rnd">
              <a:noFill/>
              <a:round/>
            </a:ln>
            <a:effectLst/>
          </c:spPr>
          <c:marker>
            <c:symbol val="none"/>
          </c:marker>
          <c:trendline>
            <c:spPr>
              <a:ln w="34925" cap="rnd">
                <a:solidFill>
                  <a:srgbClr val="00B050"/>
                </a:solidFill>
                <a:prstDash val="solid"/>
              </a:ln>
              <a:effectLst/>
            </c:spPr>
            <c:trendlineType val="movingAvg"/>
            <c:period val="7"/>
            <c:dispRSqr val="0"/>
            <c:dispEq val="0"/>
          </c:trendline>
          <c:xVal>
            <c:numRef>
              <c:f>scans!$A$2:$A$673</c:f>
              <c:numCache>
                <c:formatCode>m/d/yyyy\ h:mm</c:formatCode>
                <c:ptCount val="672"/>
                <c:pt idx="0">
                  <c:v>42164.989583333336</c:v>
                </c:pt>
                <c:pt idx="1">
                  <c:v>42164.979166666664</c:v>
                </c:pt>
                <c:pt idx="2">
                  <c:v>42164.96875</c:v>
                </c:pt>
                <c:pt idx="3">
                  <c:v>42164.958333333336</c:v>
                </c:pt>
                <c:pt idx="4">
                  <c:v>42164.947916666664</c:v>
                </c:pt>
                <c:pt idx="5">
                  <c:v>42164.9375</c:v>
                </c:pt>
                <c:pt idx="6">
                  <c:v>42164.927083333336</c:v>
                </c:pt>
                <c:pt idx="7">
                  <c:v>42164.916666666664</c:v>
                </c:pt>
                <c:pt idx="8">
                  <c:v>42164.90625</c:v>
                </c:pt>
                <c:pt idx="9">
                  <c:v>42164.895833333336</c:v>
                </c:pt>
                <c:pt idx="10">
                  <c:v>42164.885416666664</c:v>
                </c:pt>
                <c:pt idx="11">
                  <c:v>42164.875</c:v>
                </c:pt>
                <c:pt idx="12">
                  <c:v>42164.864583333336</c:v>
                </c:pt>
                <c:pt idx="13">
                  <c:v>42164.854166666664</c:v>
                </c:pt>
                <c:pt idx="14">
                  <c:v>42164.84375</c:v>
                </c:pt>
                <c:pt idx="15">
                  <c:v>42164.833333333336</c:v>
                </c:pt>
                <c:pt idx="16">
                  <c:v>42164.822916666664</c:v>
                </c:pt>
                <c:pt idx="17">
                  <c:v>42164.8125</c:v>
                </c:pt>
                <c:pt idx="18">
                  <c:v>42164.802083333336</c:v>
                </c:pt>
                <c:pt idx="19">
                  <c:v>42164.791666666664</c:v>
                </c:pt>
                <c:pt idx="20">
                  <c:v>42164.78125</c:v>
                </c:pt>
                <c:pt idx="21">
                  <c:v>42164.770833333336</c:v>
                </c:pt>
                <c:pt idx="22">
                  <c:v>42164.760416666664</c:v>
                </c:pt>
                <c:pt idx="23">
                  <c:v>42164.75</c:v>
                </c:pt>
                <c:pt idx="24">
                  <c:v>42164.739583333336</c:v>
                </c:pt>
                <c:pt idx="25">
                  <c:v>42164.729166666664</c:v>
                </c:pt>
                <c:pt idx="26">
                  <c:v>42164.71875</c:v>
                </c:pt>
                <c:pt idx="27">
                  <c:v>42164.708333333336</c:v>
                </c:pt>
                <c:pt idx="28">
                  <c:v>42164.697916666664</c:v>
                </c:pt>
                <c:pt idx="29">
                  <c:v>42164.6875</c:v>
                </c:pt>
                <c:pt idx="30">
                  <c:v>42164.677083333336</c:v>
                </c:pt>
                <c:pt idx="31">
                  <c:v>42164.666666666664</c:v>
                </c:pt>
                <c:pt idx="32">
                  <c:v>42164.65625</c:v>
                </c:pt>
                <c:pt idx="33">
                  <c:v>42164.645833333336</c:v>
                </c:pt>
                <c:pt idx="34">
                  <c:v>42164.635416666664</c:v>
                </c:pt>
                <c:pt idx="35">
                  <c:v>42164.625</c:v>
                </c:pt>
                <c:pt idx="36">
                  <c:v>42164.614583333336</c:v>
                </c:pt>
                <c:pt idx="37">
                  <c:v>42164.604166666664</c:v>
                </c:pt>
                <c:pt idx="38">
                  <c:v>42164.59375</c:v>
                </c:pt>
                <c:pt idx="39">
                  <c:v>42164.583333333336</c:v>
                </c:pt>
                <c:pt idx="40">
                  <c:v>42164.572916666664</c:v>
                </c:pt>
                <c:pt idx="41">
                  <c:v>42164.5625</c:v>
                </c:pt>
                <c:pt idx="42">
                  <c:v>42164.552083333336</c:v>
                </c:pt>
                <c:pt idx="43">
                  <c:v>42164.541666666664</c:v>
                </c:pt>
                <c:pt idx="44">
                  <c:v>42164.53125</c:v>
                </c:pt>
                <c:pt idx="45">
                  <c:v>42164.520833333336</c:v>
                </c:pt>
                <c:pt idx="46">
                  <c:v>42164.510416666664</c:v>
                </c:pt>
                <c:pt idx="47">
                  <c:v>42164.5</c:v>
                </c:pt>
                <c:pt idx="48">
                  <c:v>42164.489583333336</c:v>
                </c:pt>
                <c:pt idx="49">
                  <c:v>42164.479166666664</c:v>
                </c:pt>
                <c:pt idx="50">
                  <c:v>42164.46875</c:v>
                </c:pt>
                <c:pt idx="51">
                  <c:v>42164.458333333336</c:v>
                </c:pt>
                <c:pt idx="52">
                  <c:v>42164.447916666664</c:v>
                </c:pt>
                <c:pt idx="53">
                  <c:v>42164.4375</c:v>
                </c:pt>
                <c:pt idx="54">
                  <c:v>42164.427083333336</c:v>
                </c:pt>
                <c:pt idx="55">
                  <c:v>42164.416666666664</c:v>
                </c:pt>
                <c:pt idx="56">
                  <c:v>42164.40625</c:v>
                </c:pt>
                <c:pt idx="57">
                  <c:v>42164.395833333336</c:v>
                </c:pt>
                <c:pt idx="58">
                  <c:v>42164.385416666664</c:v>
                </c:pt>
                <c:pt idx="59">
                  <c:v>42164.375</c:v>
                </c:pt>
                <c:pt idx="60">
                  <c:v>42164.364583333336</c:v>
                </c:pt>
                <c:pt idx="61">
                  <c:v>42164.354166666664</c:v>
                </c:pt>
                <c:pt idx="62">
                  <c:v>42164.34375</c:v>
                </c:pt>
                <c:pt idx="63">
                  <c:v>42164.333333333336</c:v>
                </c:pt>
                <c:pt idx="64">
                  <c:v>42164.322916666664</c:v>
                </c:pt>
                <c:pt idx="65">
                  <c:v>42164.3125</c:v>
                </c:pt>
                <c:pt idx="66">
                  <c:v>42164.302083333336</c:v>
                </c:pt>
                <c:pt idx="67">
                  <c:v>42164.291666666664</c:v>
                </c:pt>
                <c:pt idx="68">
                  <c:v>42164.28125</c:v>
                </c:pt>
                <c:pt idx="69">
                  <c:v>42164.270833333336</c:v>
                </c:pt>
                <c:pt idx="70">
                  <c:v>42164.260416666664</c:v>
                </c:pt>
                <c:pt idx="71">
                  <c:v>42164.25</c:v>
                </c:pt>
                <c:pt idx="72">
                  <c:v>42164.239583333336</c:v>
                </c:pt>
                <c:pt idx="73">
                  <c:v>42164.229166666664</c:v>
                </c:pt>
                <c:pt idx="74">
                  <c:v>42164.21875</c:v>
                </c:pt>
                <c:pt idx="75">
                  <c:v>42164.208333333336</c:v>
                </c:pt>
                <c:pt idx="76">
                  <c:v>42164.197916666664</c:v>
                </c:pt>
                <c:pt idx="77">
                  <c:v>42164.1875</c:v>
                </c:pt>
                <c:pt idx="78">
                  <c:v>42164.177083333336</c:v>
                </c:pt>
                <c:pt idx="79">
                  <c:v>42164.166666666664</c:v>
                </c:pt>
                <c:pt idx="80">
                  <c:v>42164.15625</c:v>
                </c:pt>
                <c:pt idx="81">
                  <c:v>42164.145833333336</c:v>
                </c:pt>
                <c:pt idx="82">
                  <c:v>42164.135416666664</c:v>
                </c:pt>
                <c:pt idx="83">
                  <c:v>42164.125</c:v>
                </c:pt>
                <c:pt idx="84">
                  <c:v>42164.114583333336</c:v>
                </c:pt>
                <c:pt idx="85">
                  <c:v>42164.104166666664</c:v>
                </c:pt>
                <c:pt idx="86">
                  <c:v>42164.09375</c:v>
                </c:pt>
                <c:pt idx="87">
                  <c:v>42164.083333333336</c:v>
                </c:pt>
                <c:pt idx="88">
                  <c:v>42164.072916666664</c:v>
                </c:pt>
                <c:pt idx="89">
                  <c:v>42164.0625</c:v>
                </c:pt>
                <c:pt idx="90">
                  <c:v>42164.052083333336</c:v>
                </c:pt>
                <c:pt idx="91">
                  <c:v>42164.041666666664</c:v>
                </c:pt>
                <c:pt idx="92">
                  <c:v>42164.03125</c:v>
                </c:pt>
                <c:pt idx="93">
                  <c:v>42164.020833333336</c:v>
                </c:pt>
                <c:pt idx="94">
                  <c:v>42164.010416666664</c:v>
                </c:pt>
                <c:pt idx="95">
                  <c:v>42164</c:v>
                </c:pt>
                <c:pt idx="96">
                  <c:v>42163.989583333336</c:v>
                </c:pt>
                <c:pt idx="97">
                  <c:v>42163.979166666664</c:v>
                </c:pt>
                <c:pt idx="98">
                  <c:v>42163.96875</c:v>
                </c:pt>
                <c:pt idx="99">
                  <c:v>42163.958333333336</c:v>
                </c:pt>
                <c:pt idx="100">
                  <c:v>42163.947916666664</c:v>
                </c:pt>
                <c:pt idx="101">
                  <c:v>42163.9375</c:v>
                </c:pt>
                <c:pt idx="102">
                  <c:v>42163.927083333336</c:v>
                </c:pt>
                <c:pt idx="103">
                  <c:v>42163.916666666664</c:v>
                </c:pt>
                <c:pt idx="104">
                  <c:v>42163.90625</c:v>
                </c:pt>
                <c:pt idx="105">
                  <c:v>42163.895833333336</c:v>
                </c:pt>
                <c:pt idx="106">
                  <c:v>42163.885416666664</c:v>
                </c:pt>
                <c:pt idx="107">
                  <c:v>42163.875</c:v>
                </c:pt>
                <c:pt idx="108">
                  <c:v>42163.864583333336</c:v>
                </c:pt>
                <c:pt idx="109">
                  <c:v>42163.854166666664</c:v>
                </c:pt>
                <c:pt idx="110">
                  <c:v>42163.84375</c:v>
                </c:pt>
                <c:pt idx="111">
                  <c:v>42163.833333333336</c:v>
                </c:pt>
                <c:pt idx="112">
                  <c:v>42163.822916666664</c:v>
                </c:pt>
                <c:pt idx="113">
                  <c:v>42163.8125</c:v>
                </c:pt>
                <c:pt idx="114">
                  <c:v>42163.802083333336</c:v>
                </c:pt>
                <c:pt idx="115">
                  <c:v>42163.791666666664</c:v>
                </c:pt>
                <c:pt idx="116">
                  <c:v>42163.78125</c:v>
                </c:pt>
                <c:pt idx="117">
                  <c:v>42163.770833333336</c:v>
                </c:pt>
                <c:pt idx="118">
                  <c:v>42163.760416666664</c:v>
                </c:pt>
                <c:pt idx="119">
                  <c:v>42163.75</c:v>
                </c:pt>
                <c:pt idx="120">
                  <c:v>42163.739583333336</c:v>
                </c:pt>
                <c:pt idx="121">
                  <c:v>42163.729166666664</c:v>
                </c:pt>
                <c:pt idx="122">
                  <c:v>42163.71875</c:v>
                </c:pt>
                <c:pt idx="123">
                  <c:v>42163.708333333336</c:v>
                </c:pt>
                <c:pt idx="124">
                  <c:v>42163.697916666664</c:v>
                </c:pt>
                <c:pt idx="125">
                  <c:v>42163.6875</c:v>
                </c:pt>
                <c:pt idx="126">
                  <c:v>42163.677083333336</c:v>
                </c:pt>
                <c:pt idx="127">
                  <c:v>42163.666666666664</c:v>
                </c:pt>
                <c:pt idx="128">
                  <c:v>42163.65625</c:v>
                </c:pt>
                <c:pt idx="129">
                  <c:v>42163.645833333336</c:v>
                </c:pt>
                <c:pt idx="130">
                  <c:v>42163.635416666664</c:v>
                </c:pt>
                <c:pt idx="131">
                  <c:v>42163.625</c:v>
                </c:pt>
                <c:pt idx="132">
                  <c:v>42163.614583333336</c:v>
                </c:pt>
                <c:pt idx="133">
                  <c:v>42163.604166666664</c:v>
                </c:pt>
                <c:pt idx="134">
                  <c:v>42163.59375</c:v>
                </c:pt>
                <c:pt idx="135">
                  <c:v>42163.583333333336</c:v>
                </c:pt>
                <c:pt idx="136">
                  <c:v>42163.572916666664</c:v>
                </c:pt>
                <c:pt idx="137">
                  <c:v>42163.5625</c:v>
                </c:pt>
                <c:pt idx="138">
                  <c:v>42163.552083333336</c:v>
                </c:pt>
                <c:pt idx="139">
                  <c:v>42163.541666666664</c:v>
                </c:pt>
                <c:pt idx="140">
                  <c:v>42163.53125</c:v>
                </c:pt>
                <c:pt idx="141">
                  <c:v>42163.520833333336</c:v>
                </c:pt>
                <c:pt idx="142">
                  <c:v>42163.510416666664</c:v>
                </c:pt>
                <c:pt idx="143">
                  <c:v>42163.5</c:v>
                </c:pt>
                <c:pt idx="144">
                  <c:v>42163.489583333336</c:v>
                </c:pt>
                <c:pt idx="145">
                  <c:v>42163.479166666664</c:v>
                </c:pt>
                <c:pt idx="146">
                  <c:v>42163.46875</c:v>
                </c:pt>
                <c:pt idx="147">
                  <c:v>42163.458333333336</c:v>
                </c:pt>
                <c:pt idx="148">
                  <c:v>42163.447916666664</c:v>
                </c:pt>
                <c:pt idx="149">
                  <c:v>42163.4375</c:v>
                </c:pt>
                <c:pt idx="150">
                  <c:v>42163.427083333336</c:v>
                </c:pt>
                <c:pt idx="151">
                  <c:v>42163.416666666664</c:v>
                </c:pt>
                <c:pt idx="152">
                  <c:v>42163.40625</c:v>
                </c:pt>
                <c:pt idx="153">
                  <c:v>42163.395833333336</c:v>
                </c:pt>
                <c:pt idx="154">
                  <c:v>42163.385416666664</c:v>
                </c:pt>
                <c:pt idx="155">
                  <c:v>42163.375</c:v>
                </c:pt>
                <c:pt idx="156">
                  <c:v>42163.364583333336</c:v>
                </c:pt>
                <c:pt idx="157">
                  <c:v>42163.354166666664</c:v>
                </c:pt>
                <c:pt idx="158">
                  <c:v>42163.34375</c:v>
                </c:pt>
                <c:pt idx="159">
                  <c:v>42163.333333333336</c:v>
                </c:pt>
                <c:pt idx="160">
                  <c:v>42163.322916666664</c:v>
                </c:pt>
                <c:pt idx="161">
                  <c:v>42163.3125</c:v>
                </c:pt>
                <c:pt idx="162">
                  <c:v>42163.302083333336</c:v>
                </c:pt>
                <c:pt idx="163">
                  <c:v>42163.291666666664</c:v>
                </c:pt>
                <c:pt idx="164">
                  <c:v>42163.28125</c:v>
                </c:pt>
                <c:pt idx="165">
                  <c:v>42163.270833333336</c:v>
                </c:pt>
                <c:pt idx="166">
                  <c:v>42163.260416666664</c:v>
                </c:pt>
                <c:pt idx="167">
                  <c:v>42163.25</c:v>
                </c:pt>
                <c:pt idx="168">
                  <c:v>42163.239583333336</c:v>
                </c:pt>
                <c:pt idx="169">
                  <c:v>42163.229166666664</c:v>
                </c:pt>
                <c:pt idx="170">
                  <c:v>42163.21875</c:v>
                </c:pt>
                <c:pt idx="171">
                  <c:v>42163.208333333336</c:v>
                </c:pt>
                <c:pt idx="172">
                  <c:v>42163.197916666664</c:v>
                </c:pt>
                <c:pt idx="173">
                  <c:v>42163.1875</c:v>
                </c:pt>
                <c:pt idx="174">
                  <c:v>42163.177083333336</c:v>
                </c:pt>
                <c:pt idx="175">
                  <c:v>42163.166666666664</c:v>
                </c:pt>
                <c:pt idx="176">
                  <c:v>42163.15625</c:v>
                </c:pt>
                <c:pt idx="177">
                  <c:v>42163.145833333336</c:v>
                </c:pt>
                <c:pt idx="178">
                  <c:v>42163.135416666664</c:v>
                </c:pt>
                <c:pt idx="179">
                  <c:v>42163.125</c:v>
                </c:pt>
                <c:pt idx="180">
                  <c:v>42163.114583333336</c:v>
                </c:pt>
                <c:pt idx="181">
                  <c:v>42163.104166666664</c:v>
                </c:pt>
                <c:pt idx="182">
                  <c:v>42163.09375</c:v>
                </c:pt>
                <c:pt idx="183">
                  <c:v>42163.083333333336</c:v>
                </c:pt>
                <c:pt idx="184">
                  <c:v>42163.072916666664</c:v>
                </c:pt>
                <c:pt idx="185">
                  <c:v>42163.0625</c:v>
                </c:pt>
                <c:pt idx="186">
                  <c:v>42163.052083333336</c:v>
                </c:pt>
                <c:pt idx="187">
                  <c:v>42163.041666666664</c:v>
                </c:pt>
                <c:pt idx="188">
                  <c:v>42163.03125</c:v>
                </c:pt>
                <c:pt idx="189">
                  <c:v>42163.020833333336</c:v>
                </c:pt>
                <c:pt idx="190">
                  <c:v>42163.010416666664</c:v>
                </c:pt>
                <c:pt idx="191">
                  <c:v>42163</c:v>
                </c:pt>
                <c:pt idx="192">
                  <c:v>42162.989583333336</c:v>
                </c:pt>
                <c:pt idx="193">
                  <c:v>42162.979166666664</c:v>
                </c:pt>
                <c:pt idx="194">
                  <c:v>42162.96875</c:v>
                </c:pt>
                <c:pt idx="195">
                  <c:v>42162.958333333336</c:v>
                </c:pt>
                <c:pt idx="196">
                  <c:v>42162.947916666664</c:v>
                </c:pt>
                <c:pt idx="197">
                  <c:v>42162.9375</c:v>
                </c:pt>
                <c:pt idx="198">
                  <c:v>42162.927083333336</c:v>
                </c:pt>
                <c:pt idx="199">
                  <c:v>42162.916666666664</c:v>
                </c:pt>
                <c:pt idx="200">
                  <c:v>42162.90625</c:v>
                </c:pt>
                <c:pt idx="201">
                  <c:v>42162.895833333336</c:v>
                </c:pt>
                <c:pt idx="202">
                  <c:v>42162.885416666664</c:v>
                </c:pt>
                <c:pt idx="203">
                  <c:v>42162.875</c:v>
                </c:pt>
                <c:pt idx="204">
                  <c:v>42162.864583333336</c:v>
                </c:pt>
                <c:pt idx="205">
                  <c:v>42162.854166666664</c:v>
                </c:pt>
                <c:pt idx="206">
                  <c:v>42162.84375</c:v>
                </c:pt>
                <c:pt idx="207">
                  <c:v>42162.833333333336</c:v>
                </c:pt>
                <c:pt idx="208">
                  <c:v>42162.822916666664</c:v>
                </c:pt>
                <c:pt idx="209">
                  <c:v>42162.8125</c:v>
                </c:pt>
                <c:pt idx="210">
                  <c:v>42162.802083333336</c:v>
                </c:pt>
                <c:pt idx="211">
                  <c:v>42162.791666666664</c:v>
                </c:pt>
                <c:pt idx="212">
                  <c:v>42162.78125</c:v>
                </c:pt>
                <c:pt idx="213">
                  <c:v>42162.770833333336</c:v>
                </c:pt>
                <c:pt idx="214">
                  <c:v>42162.760416666664</c:v>
                </c:pt>
                <c:pt idx="215">
                  <c:v>42162.75</c:v>
                </c:pt>
                <c:pt idx="216">
                  <c:v>42162.739583333336</c:v>
                </c:pt>
                <c:pt idx="217">
                  <c:v>42162.729166666664</c:v>
                </c:pt>
                <c:pt idx="218">
                  <c:v>42162.71875</c:v>
                </c:pt>
                <c:pt idx="219">
                  <c:v>42162.708333333336</c:v>
                </c:pt>
                <c:pt idx="220">
                  <c:v>42162.697916666664</c:v>
                </c:pt>
                <c:pt idx="221">
                  <c:v>42162.6875</c:v>
                </c:pt>
                <c:pt idx="222">
                  <c:v>42162.677083333336</c:v>
                </c:pt>
                <c:pt idx="223">
                  <c:v>42162.666666666664</c:v>
                </c:pt>
                <c:pt idx="224">
                  <c:v>42162.65625</c:v>
                </c:pt>
                <c:pt idx="225">
                  <c:v>42162.645833333336</c:v>
                </c:pt>
                <c:pt idx="226">
                  <c:v>42162.635416666664</c:v>
                </c:pt>
                <c:pt idx="227">
                  <c:v>42162.625</c:v>
                </c:pt>
                <c:pt idx="228">
                  <c:v>42162.614583333336</c:v>
                </c:pt>
                <c:pt idx="229">
                  <c:v>42162.604166666664</c:v>
                </c:pt>
                <c:pt idx="230">
                  <c:v>42162.59375</c:v>
                </c:pt>
                <c:pt idx="231">
                  <c:v>42162.583333333336</c:v>
                </c:pt>
                <c:pt idx="232">
                  <c:v>42162.572916666664</c:v>
                </c:pt>
                <c:pt idx="233">
                  <c:v>42162.5625</c:v>
                </c:pt>
                <c:pt idx="234">
                  <c:v>42162.552083333336</c:v>
                </c:pt>
                <c:pt idx="235">
                  <c:v>42162.541666666664</c:v>
                </c:pt>
                <c:pt idx="236">
                  <c:v>42162.53125</c:v>
                </c:pt>
                <c:pt idx="237">
                  <c:v>42162.520833333336</c:v>
                </c:pt>
                <c:pt idx="238">
                  <c:v>42162.510416666664</c:v>
                </c:pt>
                <c:pt idx="239">
                  <c:v>42162.5</c:v>
                </c:pt>
                <c:pt idx="240">
                  <c:v>42162.489583333336</c:v>
                </c:pt>
                <c:pt idx="241">
                  <c:v>42162.479166666664</c:v>
                </c:pt>
                <c:pt idx="242">
                  <c:v>42162.46875</c:v>
                </c:pt>
                <c:pt idx="243">
                  <c:v>42162.458333333336</c:v>
                </c:pt>
                <c:pt idx="244">
                  <c:v>42162.447916666664</c:v>
                </c:pt>
                <c:pt idx="245">
                  <c:v>42162.4375</c:v>
                </c:pt>
                <c:pt idx="246">
                  <c:v>42162.427083333336</c:v>
                </c:pt>
                <c:pt idx="247">
                  <c:v>42162.416666666664</c:v>
                </c:pt>
                <c:pt idx="248">
                  <c:v>42162.40625</c:v>
                </c:pt>
                <c:pt idx="249">
                  <c:v>42162.395833333336</c:v>
                </c:pt>
                <c:pt idx="250">
                  <c:v>42162.385416666664</c:v>
                </c:pt>
                <c:pt idx="251">
                  <c:v>42162.375</c:v>
                </c:pt>
                <c:pt idx="252">
                  <c:v>42162.364583333336</c:v>
                </c:pt>
                <c:pt idx="253">
                  <c:v>42162.354166666664</c:v>
                </c:pt>
                <c:pt idx="254">
                  <c:v>42162.34375</c:v>
                </c:pt>
                <c:pt idx="255">
                  <c:v>42162.333333333336</c:v>
                </c:pt>
                <c:pt idx="256">
                  <c:v>42162.322916666664</c:v>
                </c:pt>
                <c:pt idx="257">
                  <c:v>42162.3125</c:v>
                </c:pt>
                <c:pt idx="258">
                  <c:v>42162.302083333336</c:v>
                </c:pt>
                <c:pt idx="259">
                  <c:v>42162.291666666664</c:v>
                </c:pt>
                <c:pt idx="260">
                  <c:v>42162.28125</c:v>
                </c:pt>
                <c:pt idx="261">
                  <c:v>42162.270833333336</c:v>
                </c:pt>
                <c:pt idx="262">
                  <c:v>42162.260416666664</c:v>
                </c:pt>
                <c:pt idx="263">
                  <c:v>42162.25</c:v>
                </c:pt>
                <c:pt idx="264">
                  <c:v>42162.239583333336</c:v>
                </c:pt>
                <c:pt idx="265">
                  <c:v>42162.229166666664</c:v>
                </c:pt>
                <c:pt idx="266">
                  <c:v>42162.21875</c:v>
                </c:pt>
                <c:pt idx="267">
                  <c:v>42162.208333333336</c:v>
                </c:pt>
                <c:pt idx="268">
                  <c:v>42162.197916666664</c:v>
                </c:pt>
                <c:pt idx="269">
                  <c:v>42162.1875</c:v>
                </c:pt>
                <c:pt idx="270">
                  <c:v>42162.177083333336</c:v>
                </c:pt>
                <c:pt idx="271">
                  <c:v>42162.166666666664</c:v>
                </c:pt>
                <c:pt idx="272">
                  <c:v>42162.15625</c:v>
                </c:pt>
                <c:pt idx="273">
                  <c:v>42162.145833333336</c:v>
                </c:pt>
                <c:pt idx="274">
                  <c:v>42162.135416666664</c:v>
                </c:pt>
                <c:pt idx="275">
                  <c:v>42162.125</c:v>
                </c:pt>
                <c:pt idx="276">
                  <c:v>42162.114583333336</c:v>
                </c:pt>
                <c:pt idx="277">
                  <c:v>42162.104166666664</c:v>
                </c:pt>
                <c:pt idx="278">
                  <c:v>42162.09375</c:v>
                </c:pt>
                <c:pt idx="279">
                  <c:v>42162.083333333336</c:v>
                </c:pt>
                <c:pt idx="280">
                  <c:v>42162.072916666664</c:v>
                </c:pt>
                <c:pt idx="281">
                  <c:v>42162.0625</c:v>
                </c:pt>
                <c:pt idx="282">
                  <c:v>42162.052083333336</c:v>
                </c:pt>
                <c:pt idx="283">
                  <c:v>42162.041666666664</c:v>
                </c:pt>
                <c:pt idx="284">
                  <c:v>42162.03125</c:v>
                </c:pt>
                <c:pt idx="285">
                  <c:v>42162.020833333336</c:v>
                </c:pt>
                <c:pt idx="286">
                  <c:v>42162.010416666664</c:v>
                </c:pt>
                <c:pt idx="287">
                  <c:v>42162</c:v>
                </c:pt>
                <c:pt idx="288">
                  <c:v>42161.989583333336</c:v>
                </c:pt>
                <c:pt idx="289">
                  <c:v>42161.979166666664</c:v>
                </c:pt>
                <c:pt idx="290">
                  <c:v>42161.96875</c:v>
                </c:pt>
                <c:pt idx="291">
                  <c:v>42161.958333333336</c:v>
                </c:pt>
                <c:pt idx="292">
                  <c:v>42161.947916666664</c:v>
                </c:pt>
                <c:pt idx="293">
                  <c:v>42161.9375</c:v>
                </c:pt>
                <c:pt idx="294">
                  <c:v>42161.927083333336</c:v>
                </c:pt>
                <c:pt idx="295">
                  <c:v>42161.916666666664</c:v>
                </c:pt>
                <c:pt idx="296">
                  <c:v>42161.90625</c:v>
                </c:pt>
                <c:pt idx="297">
                  <c:v>42161.895833333336</c:v>
                </c:pt>
                <c:pt idx="298">
                  <c:v>42161.885416666664</c:v>
                </c:pt>
                <c:pt idx="299">
                  <c:v>42161.875</c:v>
                </c:pt>
                <c:pt idx="300">
                  <c:v>42161.864583333336</c:v>
                </c:pt>
                <c:pt idx="301">
                  <c:v>42161.854166666664</c:v>
                </c:pt>
                <c:pt idx="302">
                  <c:v>42161.84375</c:v>
                </c:pt>
                <c:pt idx="303">
                  <c:v>42161.833333333336</c:v>
                </c:pt>
                <c:pt idx="304">
                  <c:v>42161.822916666664</c:v>
                </c:pt>
                <c:pt idx="305">
                  <c:v>42161.8125</c:v>
                </c:pt>
                <c:pt idx="306">
                  <c:v>42161.802083333336</c:v>
                </c:pt>
                <c:pt idx="307">
                  <c:v>42161.791666666664</c:v>
                </c:pt>
                <c:pt idx="308">
                  <c:v>42161.78125</c:v>
                </c:pt>
                <c:pt idx="309">
                  <c:v>42161.770833333336</c:v>
                </c:pt>
                <c:pt idx="310">
                  <c:v>42161.760416666664</c:v>
                </c:pt>
                <c:pt idx="311">
                  <c:v>42161.75</c:v>
                </c:pt>
                <c:pt idx="312">
                  <c:v>42161.739583333336</c:v>
                </c:pt>
                <c:pt idx="313">
                  <c:v>42161.729166666664</c:v>
                </c:pt>
                <c:pt idx="314">
                  <c:v>42161.71875</c:v>
                </c:pt>
                <c:pt idx="315">
                  <c:v>42161.708333333336</c:v>
                </c:pt>
                <c:pt idx="316">
                  <c:v>42161.697916666664</c:v>
                </c:pt>
                <c:pt idx="317">
                  <c:v>42161.6875</c:v>
                </c:pt>
                <c:pt idx="318">
                  <c:v>42161.677083333336</c:v>
                </c:pt>
                <c:pt idx="319">
                  <c:v>42161.666666666664</c:v>
                </c:pt>
                <c:pt idx="320">
                  <c:v>42161.65625</c:v>
                </c:pt>
                <c:pt idx="321">
                  <c:v>42161.645833333336</c:v>
                </c:pt>
                <c:pt idx="322">
                  <c:v>42161.635416666664</c:v>
                </c:pt>
                <c:pt idx="323">
                  <c:v>42161.625</c:v>
                </c:pt>
                <c:pt idx="324">
                  <c:v>42161.614583333336</c:v>
                </c:pt>
                <c:pt idx="325">
                  <c:v>42161.604166666664</c:v>
                </c:pt>
                <c:pt idx="326">
                  <c:v>42161.59375</c:v>
                </c:pt>
                <c:pt idx="327">
                  <c:v>42161.583333333336</c:v>
                </c:pt>
                <c:pt idx="328">
                  <c:v>42161.572916666664</c:v>
                </c:pt>
                <c:pt idx="329">
                  <c:v>42161.5625</c:v>
                </c:pt>
                <c:pt idx="330">
                  <c:v>42161.552083333336</c:v>
                </c:pt>
                <c:pt idx="331">
                  <c:v>42161.541666666664</c:v>
                </c:pt>
                <c:pt idx="332">
                  <c:v>42161.53125</c:v>
                </c:pt>
                <c:pt idx="333">
                  <c:v>42161.520833333336</c:v>
                </c:pt>
                <c:pt idx="334">
                  <c:v>42161.510416666664</c:v>
                </c:pt>
                <c:pt idx="335">
                  <c:v>42161.5</c:v>
                </c:pt>
                <c:pt idx="336">
                  <c:v>42161.489583333336</c:v>
                </c:pt>
                <c:pt idx="337">
                  <c:v>42161.479166666664</c:v>
                </c:pt>
                <c:pt idx="338">
                  <c:v>42161.46875</c:v>
                </c:pt>
                <c:pt idx="339">
                  <c:v>42161.458333333336</c:v>
                </c:pt>
                <c:pt idx="340">
                  <c:v>42161.447916666664</c:v>
                </c:pt>
                <c:pt idx="341">
                  <c:v>42161.4375</c:v>
                </c:pt>
                <c:pt idx="342">
                  <c:v>42161.427083333336</c:v>
                </c:pt>
                <c:pt idx="343">
                  <c:v>42161.416666666664</c:v>
                </c:pt>
                <c:pt idx="344">
                  <c:v>42161.40625</c:v>
                </c:pt>
                <c:pt idx="345">
                  <c:v>42161.395833333336</c:v>
                </c:pt>
                <c:pt idx="346">
                  <c:v>42161.385416666664</c:v>
                </c:pt>
                <c:pt idx="347">
                  <c:v>42161.375</c:v>
                </c:pt>
                <c:pt idx="348">
                  <c:v>42161.364583333336</c:v>
                </c:pt>
                <c:pt idx="349">
                  <c:v>42161.354166666664</c:v>
                </c:pt>
                <c:pt idx="350">
                  <c:v>42161.34375</c:v>
                </c:pt>
                <c:pt idx="351">
                  <c:v>42161.333333333336</c:v>
                </c:pt>
                <c:pt idx="352">
                  <c:v>42161.322916666664</c:v>
                </c:pt>
                <c:pt idx="353">
                  <c:v>42161.3125</c:v>
                </c:pt>
                <c:pt idx="354">
                  <c:v>42161.302083333336</c:v>
                </c:pt>
                <c:pt idx="355">
                  <c:v>42161.291666666664</c:v>
                </c:pt>
                <c:pt idx="356">
                  <c:v>42161.28125</c:v>
                </c:pt>
                <c:pt idx="357">
                  <c:v>42161.270833333336</c:v>
                </c:pt>
                <c:pt idx="358">
                  <c:v>42161.260416666664</c:v>
                </c:pt>
                <c:pt idx="359">
                  <c:v>42161.25</c:v>
                </c:pt>
                <c:pt idx="360">
                  <c:v>42161.239583333336</c:v>
                </c:pt>
                <c:pt idx="361">
                  <c:v>42161.229166666664</c:v>
                </c:pt>
                <c:pt idx="362">
                  <c:v>42161.21875</c:v>
                </c:pt>
                <c:pt idx="363">
                  <c:v>42161.208333333336</c:v>
                </c:pt>
                <c:pt idx="364">
                  <c:v>42161.197916666664</c:v>
                </c:pt>
                <c:pt idx="365">
                  <c:v>42161.1875</c:v>
                </c:pt>
                <c:pt idx="366">
                  <c:v>42161.177083333336</c:v>
                </c:pt>
                <c:pt idx="367">
                  <c:v>42161.166666666664</c:v>
                </c:pt>
                <c:pt idx="368">
                  <c:v>42161.15625</c:v>
                </c:pt>
                <c:pt idx="369">
                  <c:v>42161.145833333336</c:v>
                </c:pt>
                <c:pt idx="370">
                  <c:v>42161.135416666664</c:v>
                </c:pt>
                <c:pt idx="371">
                  <c:v>42161.125</c:v>
                </c:pt>
                <c:pt idx="372">
                  <c:v>42161.114583333336</c:v>
                </c:pt>
                <c:pt idx="373">
                  <c:v>42161.104166666664</c:v>
                </c:pt>
                <c:pt idx="374">
                  <c:v>42161.09375</c:v>
                </c:pt>
                <c:pt idx="375">
                  <c:v>42161.083333333336</c:v>
                </c:pt>
                <c:pt idx="376">
                  <c:v>42161.072916666664</c:v>
                </c:pt>
                <c:pt idx="377">
                  <c:v>42161.0625</c:v>
                </c:pt>
                <c:pt idx="378">
                  <c:v>42161.052083333336</c:v>
                </c:pt>
                <c:pt idx="379">
                  <c:v>42161.041666666664</c:v>
                </c:pt>
                <c:pt idx="380">
                  <c:v>42161.03125</c:v>
                </c:pt>
                <c:pt idx="381">
                  <c:v>42161.020833333336</c:v>
                </c:pt>
                <c:pt idx="382">
                  <c:v>42161.010416666664</c:v>
                </c:pt>
                <c:pt idx="383">
                  <c:v>42161</c:v>
                </c:pt>
                <c:pt idx="384">
                  <c:v>42160.989583333336</c:v>
                </c:pt>
                <c:pt idx="385">
                  <c:v>42160.979166666664</c:v>
                </c:pt>
                <c:pt idx="386">
                  <c:v>42160.96875</c:v>
                </c:pt>
                <c:pt idx="387">
                  <c:v>42160.958333333336</c:v>
                </c:pt>
                <c:pt idx="388">
                  <c:v>42160.947916666664</c:v>
                </c:pt>
                <c:pt idx="389">
                  <c:v>42160.9375</c:v>
                </c:pt>
                <c:pt idx="390">
                  <c:v>42160.927083333336</c:v>
                </c:pt>
                <c:pt idx="391">
                  <c:v>42160.916666666664</c:v>
                </c:pt>
                <c:pt idx="392">
                  <c:v>42160.90625</c:v>
                </c:pt>
                <c:pt idx="393">
                  <c:v>42160.895833333336</c:v>
                </c:pt>
                <c:pt idx="394">
                  <c:v>42160.885416666664</c:v>
                </c:pt>
                <c:pt idx="395">
                  <c:v>42160.875</c:v>
                </c:pt>
                <c:pt idx="396">
                  <c:v>42160.864583333336</c:v>
                </c:pt>
                <c:pt idx="397">
                  <c:v>42160.854166666664</c:v>
                </c:pt>
                <c:pt idx="398">
                  <c:v>42160.84375</c:v>
                </c:pt>
                <c:pt idx="399">
                  <c:v>42160.833333333336</c:v>
                </c:pt>
                <c:pt idx="400">
                  <c:v>42160.822916666664</c:v>
                </c:pt>
                <c:pt idx="401">
                  <c:v>42160.8125</c:v>
                </c:pt>
                <c:pt idx="402">
                  <c:v>42160.802083333336</c:v>
                </c:pt>
                <c:pt idx="403">
                  <c:v>42160.791666666664</c:v>
                </c:pt>
                <c:pt idx="404">
                  <c:v>42160.78125</c:v>
                </c:pt>
                <c:pt idx="405">
                  <c:v>42160.770833333336</c:v>
                </c:pt>
                <c:pt idx="406">
                  <c:v>42160.760416666664</c:v>
                </c:pt>
                <c:pt idx="407">
                  <c:v>42160.75</c:v>
                </c:pt>
                <c:pt idx="408">
                  <c:v>42160.739583333336</c:v>
                </c:pt>
                <c:pt idx="409">
                  <c:v>42160.729166666664</c:v>
                </c:pt>
                <c:pt idx="410">
                  <c:v>42160.71875</c:v>
                </c:pt>
                <c:pt idx="411">
                  <c:v>42160.708333333336</c:v>
                </c:pt>
                <c:pt idx="412">
                  <c:v>42160.697916666664</c:v>
                </c:pt>
                <c:pt idx="413">
                  <c:v>42160.6875</c:v>
                </c:pt>
                <c:pt idx="414">
                  <c:v>42160.677083333336</c:v>
                </c:pt>
                <c:pt idx="415">
                  <c:v>42160.666666666664</c:v>
                </c:pt>
                <c:pt idx="416">
                  <c:v>42160.65625</c:v>
                </c:pt>
                <c:pt idx="417">
                  <c:v>42160.645833333336</c:v>
                </c:pt>
                <c:pt idx="418">
                  <c:v>42160.635416666664</c:v>
                </c:pt>
                <c:pt idx="419">
                  <c:v>42160.625</c:v>
                </c:pt>
                <c:pt idx="420">
                  <c:v>42160.614583333336</c:v>
                </c:pt>
                <c:pt idx="421">
                  <c:v>42160.604166666664</c:v>
                </c:pt>
                <c:pt idx="422">
                  <c:v>42160.59375</c:v>
                </c:pt>
                <c:pt idx="423">
                  <c:v>42160.583333333336</c:v>
                </c:pt>
                <c:pt idx="424">
                  <c:v>42160.572916666664</c:v>
                </c:pt>
                <c:pt idx="425">
                  <c:v>42160.5625</c:v>
                </c:pt>
                <c:pt idx="426">
                  <c:v>42160.552083333336</c:v>
                </c:pt>
                <c:pt idx="427">
                  <c:v>42160.541666666664</c:v>
                </c:pt>
                <c:pt idx="428">
                  <c:v>42160.53125</c:v>
                </c:pt>
                <c:pt idx="429">
                  <c:v>42160.520833333336</c:v>
                </c:pt>
                <c:pt idx="430">
                  <c:v>42160.510416666664</c:v>
                </c:pt>
                <c:pt idx="431">
                  <c:v>42160.5</c:v>
                </c:pt>
                <c:pt idx="432">
                  <c:v>42160.489583333336</c:v>
                </c:pt>
                <c:pt idx="433">
                  <c:v>42160.479166666664</c:v>
                </c:pt>
                <c:pt idx="434">
                  <c:v>42160.46875</c:v>
                </c:pt>
                <c:pt idx="435">
                  <c:v>42160.458333333336</c:v>
                </c:pt>
                <c:pt idx="436">
                  <c:v>42160.447916666664</c:v>
                </c:pt>
                <c:pt idx="437">
                  <c:v>42160.4375</c:v>
                </c:pt>
                <c:pt idx="438">
                  <c:v>42160.427083333336</c:v>
                </c:pt>
                <c:pt idx="439">
                  <c:v>42160.416666666664</c:v>
                </c:pt>
                <c:pt idx="440">
                  <c:v>42160.40625</c:v>
                </c:pt>
                <c:pt idx="441">
                  <c:v>42160.395833333336</c:v>
                </c:pt>
                <c:pt idx="442">
                  <c:v>42160.385416666664</c:v>
                </c:pt>
                <c:pt idx="443">
                  <c:v>42160.375</c:v>
                </c:pt>
                <c:pt idx="444">
                  <c:v>42160.364583333336</c:v>
                </c:pt>
                <c:pt idx="445">
                  <c:v>42160.354166666664</c:v>
                </c:pt>
                <c:pt idx="446">
                  <c:v>42160.34375</c:v>
                </c:pt>
                <c:pt idx="447">
                  <c:v>42160.333333333336</c:v>
                </c:pt>
                <c:pt idx="448">
                  <c:v>42160.322916666664</c:v>
                </c:pt>
                <c:pt idx="449">
                  <c:v>42160.3125</c:v>
                </c:pt>
                <c:pt idx="450">
                  <c:v>42160.302083333336</c:v>
                </c:pt>
                <c:pt idx="451">
                  <c:v>42160.291666666664</c:v>
                </c:pt>
                <c:pt idx="452">
                  <c:v>42160.28125</c:v>
                </c:pt>
                <c:pt idx="453">
                  <c:v>42160.270833333336</c:v>
                </c:pt>
                <c:pt idx="454">
                  <c:v>42160.260416666664</c:v>
                </c:pt>
                <c:pt idx="455">
                  <c:v>42160.25</c:v>
                </c:pt>
                <c:pt idx="456">
                  <c:v>42160.239583333336</c:v>
                </c:pt>
                <c:pt idx="457">
                  <c:v>42160.229166666664</c:v>
                </c:pt>
                <c:pt idx="458">
                  <c:v>42160.21875</c:v>
                </c:pt>
                <c:pt idx="459">
                  <c:v>42160.208333333336</c:v>
                </c:pt>
                <c:pt idx="460">
                  <c:v>42160.197916666664</c:v>
                </c:pt>
                <c:pt idx="461">
                  <c:v>42160.1875</c:v>
                </c:pt>
                <c:pt idx="462">
                  <c:v>42160.177083333336</c:v>
                </c:pt>
                <c:pt idx="463">
                  <c:v>42160.166666666664</c:v>
                </c:pt>
                <c:pt idx="464">
                  <c:v>42160.15625</c:v>
                </c:pt>
                <c:pt idx="465">
                  <c:v>42160.145833333336</c:v>
                </c:pt>
                <c:pt idx="466">
                  <c:v>42160.135416666664</c:v>
                </c:pt>
                <c:pt idx="467">
                  <c:v>42160.125</c:v>
                </c:pt>
                <c:pt idx="468">
                  <c:v>42160.114583333336</c:v>
                </c:pt>
                <c:pt idx="469">
                  <c:v>42160.104166666664</c:v>
                </c:pt>
                <c:pt idx="470">
                  <c:v>42160.09375</c:v>
                </c:pt>
                <c:pt idx="471">
                  <c:v>42160.083333333336</c:v>
                </c:pt>
                <c:pt idx="472">
                  <c:v>42160.072916666664</c:v>
                </c:pt>
                <c:pt idx="473">
                  <c:v>42160.0625</c:v>
                </c:pt>
                <c:pt idx="474">
                  <c:v>42160.052083333336</c:v>
                </c:pt>
                <c:pt idx="475">
                  <c:v>42160.041666666664</c:v>
                </c:pt>
                <c:pt idx="476">
                  <c:v>42160.03125</c:v>
                </c:pt>
                <c:pt idx="477">
                  <c:v>42160.020833333336</c:v>
                </c:pt>
                <c:pt idx="478">
                  <c:v>42160.010416666664</c:v>
                </c:pt>
                <c:pt idx="479">
                  <c:v>42160</c:v>
                </c:pt>
                <c:pt idx="480">
                  <c:v>42159.989583333336</c:v>
                </c:pt>
                <c:pt idx="481">
                  <c:v>42159.979166666664</c:v>
                </c:pt>
                <c:pt idx="482">
                  <c:v>42159.96875</c:v>
                </c:pt>
                <c:pt idx="483">
                  <c:v>42159.958333333336</c:v>
                </c:pt>
                <c:pt idx="484">
                  <c:v>42159.947916666664</c:v>
                </c:pt>
                <c:pt idx="485">
                  <c:v>42159.9375</c:v>
                </c:pt>
                <c:pt idx="486">
                  <c:v>42159.927083333336</c:v>
                </c:pt>
                <c:pt idx="487">
                  <c:v>42159.916666666664</c:v>
                </c:pt>
                <c:pt idx="488">
                  <c:v>42159.90625</c:v>
                </c:pt>
                <c:pt idx="489">
                  <c:v>42159.895833333336</c:v>
                </c:pt>
                <c:pt idx="490">
                  <c:v>42159.885416666664</c:v>
                </c:pt>
                <c:pt idx="491">
                  <c:v>42159.875</c:v>
                </c:pt>
                <c:pt idx="492">
                  <c:v>42159.864583333336</c:v>
                </c:pt>
                <c:pt idx="493">
                  <c:v>42159.854166666664</c:v>
                </c:pt>
                <c:pt idx="494">
                  <c:v>42159.84375</c:v>
                </c:pt>
                <c:pt idx="495">
                  <c:v>42159.833333333336</c:v>
                </c:pt>
                <c:pt idx="496">
                  <c:v>42159.822916666664</c:v>
                </c:pt>
                <c:pt idx="497">
                  <c:v>42159.8125</c:v>
                </c:pt>
                <c:pt idx="498">
                  <c:v>42159.802083333336</c:v>
                </c:pt>
                <c:pt idx="499">
                  <c:v>42159.791666666664</c:v>
                </c:pt>
                <c:pt idx="500">
                  <c:v>42159.78125</c:v>
                </c:pt>
                <c:pt idx="501">
                  <c:v>42159.770833333336</c:v>
                </c:pt>
                <c:pt idx="502">
                  <c:v>42159.760416666664</c:v>
                </c:pt>
                <c:pt idx="503">
                  <c:v>42159.75</c:v>
                </c:pt>
                <c:pt idx="504">
                  <c:v>42159.739583333336</c:v>
                </c:pt>
                <c:pt idx="505">
                  <c:v>42159.729166666664</c:v>
                </c:pt>
                <c:pt idx="506">
                  <c:v>42159.71875</c:v>
                </c:pt>
                <c:pt idx="507">
                  <c:v>42159.708333333336</c:v>
                </c:pt>
                <c:pt idx="508">
                  <c:v>42159.697916666664</c:v>
                </c:pt>
                <c:pt idx="509">
                  <c:v>42159.6875</c:v>
                </c:pt>
                <c:pt idx="510">
                  <c:v>42159.677083333336</c:v>
                </c:pt>
                <c:pt idx="511">
                  <c:v>42159.666666666664</c:v>
                </c:pt>
                <c:pt idx="512">
                  <c:v>42159.65625</c:v>
                </c:pt>
                <c:pt idx="513">
                  <c:v>42159.645833333336</c:v>
                </c:pt>
                <c:pt idx="514">
                  <c:v>42159.635416666664</c:v>
                </c:pt>
                <c:pt idx="515">
                  <c:v>42159.625</c:v>
                </c:pt>
                <c:pt idx="516">
                  <c:v>42159.614583333336</c:v>
                </c:pt>
                <c:pt idx="517">
                  <c:v>42159.604166666664</c:v>
                </c:pt>
                <c:pt idx="518">
                  <c:v>42159.59375</c:v>
                </c:pt>
                <c:pt idx="519">
                  <c:v>42159.583333333336</c:v>
                </c:pt>
                <c:pt idx="520">
                  <c:v>42159.572916666664</c:v>
                </c:pt>
                <c:pt idx="521">
                  <c:v>42159.5625</c:v>
                </c:pt>
                <c:pt idx="522">
                  <c:v>42159.552083333336</c:v>
                </c:pt>
                <c:pt idx="523">
                  <c:v>42159.541666666664</c:v>
                </c:pt>
                <c:pt idx="524">
                  <c:v>42159.53125</c:v>
                </c:pt>
                <c:pt idx="525">
                  <c:v>42159.520833333336</c:v>
                </c:pt>
                <c:pt idx="526">
                  <c:v>42159.510416666664</c:v>
                </c:pt>
                <c:pt idx="527">
                  <c:v>42159.5</c:v>
                </c:pt>
                <c:pt idx="528">
                  <c:v>42159.489583333336</c:v>
                </c:pt>
                <c:pt idx="529">
                  <c:v>42159.479166666664</c:v>
                </c:pt>
                <c:pt idx="530">
                  <c:v>42159.46875</c:v>
                </c:pt>
                <c:pt idx="531">
                  <c:v>42159.458333333336</c:v>
                </c:pt>
                <c:pt idx="532">
                  <c:v>42159.447916666664</c:v>
                </c:pt>
                <c:pt idx="533">
                  <c:v>42159.4375</c:v>
                </c:pt>
                <c:pt idx="534">
                  <c:v>42159.427083333336</c:v>
                </c:pt>
                <c:pt idx="535">
                  <c:v>42159.416666666664</c:v>
                </c:pt>
                <c:pt idx="536">
                  <c:v>42159.40625</c:v>
                </c:pt>
                <c:pt idx="537">
                  <c:v>42159.395833333336</c:v>
                </c:pt>
                <c:pt idx="538">
                  <c:v>42159.385416666664</c:v>
                </c:pt>
                <c:pt idx="539">
                  <c:v>42159.375</c:v>
                </c:pt>
                <c:pt idx="540">
                  <c:v>42159.364583333336</c:v>
                </c:pt>
                <c:pt idx="541">
                  <c:v>42159.354166666664</c:v>
                </c:pt>
                <c:pt idx="542">
                  <c:v>42159.34375</c:v>
                </c:pt>
                <c:pt idx="543">
                  <c:v>42159.333333333336</c:v>
                </c:pt>
                <c:pt idx="544">
                  <c:v>42159.322916666664</c:v>
                </c:pt>
                <c:pt idx="545">
                  <c:v>42159.3125</c:v>
                </c:pt>
                <c:pt idx="546">
                  <c:v>42159.302083333336</c:v>
                </c:pt>
                <c:pt idx="547">
                  <c:v>42159.291666666664</c:v>
                </c:pt>
                <c:pt idx="548">
                  <c:v>42159.28125</c:v>
                </c:pt>
                <c:pt idx="549">
                  <c:v>42159.270833333336</c:v>
                </c:pt>
                <c:pt idx="550">
                  <c:v>42159.260416666664</c:v>
                </c:pt>
                <c:pt idx="551">
                  <c:v>42159.25</c:v>
                </c:pt>
                <c:pt idx="552">
                  <c:v>42159.239583333336</c:v>
                </c:pt>
                <c:pt idx="553">
                  <c:v>42159.229166666664</c:v>
                </c:pt>
                <c:pt idx="554">
                  <c:v>42159.21875</c:v>
                </c:pt>
                <c:pt idx="555">
                  <c:v>42159.208333333336</c:v>
                </c:pt>
                <c:pt idx="556">
                  <c:v>42159.197916666664</c:v>
                </c:pt>
                <c:pt idx="557">
                  <c:v>42159.1875</c:v>
                </c:pt>
                <c:pt idx="558">
                  <c:v>42159.177083333336</c:v>
                </c:pt>
                <c:pt idx="559">
                  <c:v>42159.166666666664</c:v>
                </c:pt>
                <c:pt idx="560">
                  <c:v>42159.15625</c:v>
                </c:pt>
                <c:pt idx="561">
                  <c:v>42159.145833333336</c:v>
                </c:pt>
                <c:pt idx="562">
                  <c:v>42159.135416666664</c:v>
                </c:pt>
                <c:pt idx="563">
                  <c:v>42159.125</c:v>
                </c:pt>
                <c:pt idx="564">
                  <c:v>42159.114583333336</c:v>
                </c:pt>
                <c:pt idx="565">
                  <c:v>42159.104166666664</c:v>
                </c:pt>
                <c:pt idx="566">
                  <c:v>42159.09375</c:v>
                </c:pt>
                <c:pt idx="567">
                  <c:v>42159.083333333336</c:v>
                </c:pt>
                <c:pt idx="568">
                  <c:v>42159.072916666664</c:v>
                </c:pt>
                <c:pt idx="569">
                  <c:v>42159.0625</c:v>
                </c:pt>
                <c:pt idx="570">
                  <c:v>42159.052083333336</c:v>
                </c:pt>
                <c:pt idx="571">
                  <c:v>42159.041666666664</c:v>
                </c:pt>
                <c:pt idx="572">
                  <c:v>42159.03125</c:v>
                </c:pt>
                <c:pt idx="573">
                  <c:v>42159.020833333336</c:v>
                </c:pt>
                <c:pt idx="574">
                  <c:v>42159.010416666664</c:v>
                </c:pt>
                <c:pt idx="575">
                  <c:v>42159</c:v>
                </c:pt>
                <c:pt idx="576">
                  <c:v>42158.989583333336</c:v>
                </c:pt>
                <c:pt idx="577">
                  <c:v>42158.979166666664</c:v>
                </c:pt>
                <c:pt idx="578">
                  <c:v>42158.96875</c:v>
                </c:pt>
                <c:pt idx="579">
                  <c:v>42158.958333333336</c:v>
                </c:pt>
                <c:pt idx="580">
                  <c:v>42158.947916666664</c:v>
                </c:pt>
                <c:pt idx="581">
                  <c:v>42158.9375</c:v>
                </c:pt>
                <c:pt idx="582">
                  <c:v>42158.927083333336</c:v>
                </c:pt>
                <c:pt idx="583">
                  <c:v>42158.916666666664</c:v>
                </c:pt>
                <c:pt idx="584">
                  <c:v>42158.90625</c:v>
                </c:pt>
                <c:pt idx="585">
                  <c:v>42158.895833333336</c:v>
                </c:pt>
                <c:pt idx="586">
                  <c:v>42158.885416666664</c:v>
                </c:pt>
                <c:pt idx="587">
                  <c:v>42158.875</c:v>
                </c:pt>
                <c:pt idx="588">
                  <c:v>42158.864583333336</c:v>
                </c:pt>
                <c:pt idx="589">
                  <c:v>42158.854166666664</c:v>
                </c:pt>
                <c:pt idx="590">
                  <c:v>42158.84375</c:v>
                </c:pt>
                <c:pt idx="591">
                  <c:v>42158.833333333336</c:v>
                </c:pt>
                <c:pt idx="592">
                  <c:v>42158.822916666664</c:v>
                </c:pt>
                <c:pt idx="593">
                  <c:v>42158.8125</c:v>
                </c:pt>
                <c:pt idx="594">
                  <c:v>42158.802083333336</c:v>
                </c:pt>
                <c:pt idx="595">
                  <c:v>42158.791666666664</c:v>
                </c:pt>
                <c:pt idx="596">
                  <c:v>42158.78125</c:v>
                </c:pt>
                <c:pt idx="597">
                  <c:v>42158.770833333336</c:v>
                </c:pt>
                <c:pt idx="598">
                  <c:v>42158.760416666664</c:v>
                </c:pt>
                <c:pt idx="599">
                  <c:v>42158.75</c:v>
                </c:pt>
                <c:pt idx="600">
                  <c:v>42158.739583333336</c:v>
                </c:pt>
                <c:pt idx="601">
                  <c:v>42158.729166666664</c:v>
                </c:pt>
                <c:pt idx="602">
                  <c:v>42158.71875</c:v>
                </c:pt>
                <c:pt idx="603">
                  <c:v>42158.708333333336</c:v>
                </c:pt>
                <c:pt idx="604">
                  <c:v>42158.697916666664</c:v>
                </c:pt>
                <c:pt idx="605">
                  <c:v>42158.6875</c:v>
                </c:pt>
                <c:pt idx="606">
                  <c:v>42158.677083333336</c:v>
                </c:pt>
                <c:pt idx="607">
                  <c:v>42158.666666666664</c:v>
                </c:pt>
                <c:pt idx="608">
                  <c:v>42158.65625</c:v>
                </c:pt>
                <c:pt idx="609">
                  <c:v>42158.645833333336</c:v>
                </c:pt>
                <c:pt idx="610">
                  <c:v>42158.635416666664</c:v>
                </c:pt>
                <c:pt idx="611">
                  <c:v>42158.625</c:v>
                </c:pt>
                <c:pt idx="612">
                  <c:v>42158.614583333336</c:v>
                </c:pt>
                <c:pt idx="613">
                  <c:v>42158.604166666664</c:v>
                </c:pt>
                <c:pt idx="614">
                  <c:v>42158.59375</c:v>
                </c:pt>
                <c:pt idx="615">
                  <c:v>42158.583333333336</c:v>
                </c:pt>
                <c:pt idx="616">
                  <c:v>42158.572916666664</c:v>
                </c:pt>
                <c:pt idx="617">
                  <c:v>42158.5625</c:v>
                </c:pt>
                <c:pt idx="618">
                  <c:v>42158.552083333336</c:v>
                </c:pt>
                <c:pt idx="619">
                  <c:v>42158.541666666664</c:v>
                </c:pt>
                <c:pt idx="620">
                  <c:v>42158.53125</c:v>
                </c:pt>
                <c:pt idx="621">
                  <c:v>42158.520833333336</c:v>
                </c:pt>
                <c:pt idx="622">
                  <c:v>42158.510416666664</c:v>
                </c:pt>
                <c:pt idx="623">
                  <c:v>42158.5</c:v>
                </c:pt>
                <c:pt idx="624">
                  <c:v>42158.489583333336</c:v>
                </c:pt>
                <c:pt idx="625">
                  <c:v>42158.479166666664</c:v>
                </c:pt>
                <c:pt idx="626">
                  <c:v>42158.46875</c:v>
                </c:pt>
                <c:pt idx="627">
                  <c:v>42158.458333333336</c:v>
                </c:pt>
                <c:pt idx="628">
                  <c:v>42158.447916666664</c:v>
                </c:pt>
                <c:pt idx="629">
                  <c:v>42158.4375</c:v>
                </c:pt>
                <c:pt idx="630">
                  <c:v>42158.427083333336</c:v>
                </c:pt>
                <c:pt idx="631">
                  <c:v>42158.416666666664</c:v>
                </c:pt>
                <c:pt idx="632">
                  <c:v>42158.40625</c:v>
                </c:pt>
                <c:pt idx="633">
                  <c:v>42158.395833333336</c:v>
                </c:pt>
                <c:pt idx="634">
                  <c:v>42158.385416666664</c:v>
                </c:pt>
                <c:pt idx="635">
                  <c:v>42158.375</c:v>
                </c:pt>
                <c:pt idx="636">
                  <c:v>42158.364583333336</c:v>
                </c:pt>
                <c:pt idx="637">
                  <c:v>42158.354166666664</c:v>
                </c:pt>
                <c:pt idx="638">
                  <c:v>42158.34375</c:v>
                </c:pt>
                <c:pt idx="639">
                  <c:v>42158.333333333336</c:v>
                </c:pt>
                <c:pt idx="640">
                  <c:v>42158.322916666664</c:v>
                </c:pt>
                <c:pt idx="641">
                  <c:v>42158.3125</c:v>
                </c:pt>
                <c:pt idx="642">
                  <c:v>42158.302083333336</c:v>
                </c:pt>
                <c:pt idx="643">
                  <c:v>42158.291666666664</c:v>
                </c:pt>
                <c:pt idx="644">
                  <c:v>42158.28125</c:v>
                </c:pt>
                <c:pt idx="645">
                  <c:v>42158.270833333336</c:v>
                </c:pt>
                <c:pt idx="646">
                  <c:v>42158.260416666664</c:v>
                </c:pt>
                <c:pt idx="647">
                  <c:v>42158.25</c:v>
                </c:pt>
                <c:pt idx="648">
                  <c:v>42158.239583333336</c:v>
                </c:pt>
                <c:pt idx="649">
                  <c:v>42158.229166666664</c:v>
                </c:pt>
                <c:pt idx="650">
                  <c:v>42158.21875</c:v>
                </c:pt>
                <c:pt idx="651">
                  <c:v>42158.208333333336</c:v>
                </c:pt>
                <c:pt idx="652">
                  <c:v>42158.197916666664</c:v>
                </c:pt>
                <c:pt idx="653">
                  <c:v>42158.1875</c:v>
                </c:pt>
                <c:pt idx="654">
                  <c:v>42158.177083333336</c:v>
                </c:pt>
                <c:pt idx="655">
                  <c:v>42158.166666666664</c:v>
                </c:pt>
                <c:pt idx="656">
                  <c:v>42158.15625</c:v>
                </c:pt>
                <c:pt idx="657">
                  <c:v>42158.145833333336</c:v>
                </c:pt>
                <c:pt idx="658">
                  <c:v>42158.135416666664</c:v>
                </c:pt>
                <c:pt idx="659">
                  <c:v>42158.125</c:v>
                </c:pt>
                <c:pt idx="660">
                  <c:v>42158.114583333336</c:v>
                </c:pt>
                <c:pt idx="661">
                  <c:v>42158.104166666664</c:v>
                </c:pt>
                <c:pt idx="662">
                  <c:v>42158.09375</c:v>
                </c:pt>
                <c:pt idx="663">
                  <c:v>42158.083333333336</c:v>
                </c:pt>
                <c:pt idx="664">
                  <c:v>42158.072916666664</c:v>
                </c:pt>
                <c:pt idx="665">
                  <c:v>42158.0625</c:v>
                </c:pt>
                <c:pt idx="666">
                  <c:v>42158.052083333336</c:v>
                </c:pt>
                <c:pt idx="667">
                  <c:v>42158.041666666664</c:v>
                </c:pt>
                <c:pt idx="668">
                  <c:v>42158.03125</c:v>
                </c:pt>
                <c:pt idx="669">
                  <c:v>42158.020833333336</c:v>
                </c:pt>
                <c:pt idx="670">
                  <c:v>42158.010416666664</c:v>
                </c:pt>
                <c:pt idx="671">
                  <c:v>42158</c:v>
                </c:pt>
              </c:numCache>
            </c:numRef>
          </c:xVal>
          <c:yVal>
            <c:numRef>
              <c:f>scans!$B$2:$B$673</c:f>
              <c:numCache>
                <c:formatCode>General</c:formatCode>
                <c:ptCount val="672"/>
                <c:pt idx="0">
                  <c:v>6</c:v>
                </c:pt>
                <c:pt idx="1">
                  <c:v>5</c:v>
                </c:pt>
                <c:pt idx="2">
                  <c:v>6</c:v>
                </c:pt>
                <c:pt idx="3">
                  <c:v>3</c:v>
                </c:pt>
                <c:pt idx="4">
                  <c:v>9</c:v>
                </c:pt>
                <c:pt idx="5">
                  <c:v>3</c:v>
                </c:pt>
                <c:pt idx="6">
                  <c:v>6</c:v>
                </c:pt>
                <c:pt idx="7">
                  <c:v>5</c:v>
                </c:pt>
                <c:pt idx="8">
                  <c:v>4</c:v>
                </c:pt>
                <c:pt idx="9">
                  <c:v>4</c:v>
                </c:pt>
                <c:pt idx="10">
                  <c:v>4</c:v>
                </c:pt>
                <c:pt idx="11">
                  <c:v>8</c:v>
                </c:pt>
                <c:pt idx="12">
                  <c:v>5</c:v>
                </c:pt>
                <c:pt idx="13">
                  <c:v>4</c:v>
                </c:pt>
                <c:pt idx="14">
                  <c:v>6</c:v>
                </c:pt>
                <c:pt idx="15">
                  <c:v>5</c:v>
                </c:pt>
                <c:pt idx="16">
                  <c:v>11</c:v>
                </c:pt>
                <c:pt idx="17">
                  <c:v>9</c:v>
                </c:pt>
                <c:pt idx="18">
                  <c:v>10</c:v>
                </c:pt>
                <c:pt idx="19">
                  <c:v>7</c:v>
                </c:pt>
                <c:pt idx="20">
                  <c:v>18</c:v>
                </c:pt>
                <c:pt idx="21">
                  <c:v>7</c:v>
                </c:pt>
                <c:pt idx="22">
                  <c:v>8</c:v>
                </c:pt>
                <c:pt idx="23">
                  <c:v>6</c:v>
                </c:pt>
                <c:pt idx="24">
                  <c:v>10</c:v>
                </c:pt>
                <c:pt idx="25">
                  <c:v>5</c:v>
                </c:pt>
                <c:pt idx="26">
                  <c:v>5</c:v>
                </c:pt>
                <c:pt idx="27">
                  <c:v>4</c:v>
                </c:pt>
                <c:pt idx="28">
                  <c:v>14</c:v>
                </c:pt>
                <c:pt idx="29">
                  <c:v>4</c:v>
                </c:pt>
                <c:pt idx="30">
                  <c:v>10</c:v>
                </c:pt>
                <c:pt idx="31">
                  <c:v>5</c:v>
                </c:pt>
                <c:pt idx="32">
                  <c:v>8</c:v>
                </c:pt>
                <c:pt idx="33">
                  <c:v>13</c:v>
                </c:pt>
                <c:pt idx="34">
                  <c:v>8</c:v>
                </c:pt>
                <c:pt idx="35">
                  <c:v>9</c:v>
                </c:pt>
                <c:pt idx="36">
                  <c:v>9</c:v>
                </c:pt>
                <c:pt idx="37">
                  <c:v>12</c:v>
                </c:pt>
                <c:pt idx="38">
                  <c:v>10</c:v>
                </c:pt>
                <c:pt idx="39">
                  <c:v>17</c:v>
                </c:pt>
                <c:pt idx="40">
                  <c:v>5</c:v>
                </c:pt>
                <c:pt idx="41">
                  <c:v>10</c:v>
                </c:pt>
                <c:pt idx="42">
                  <c:v>17</c:v>
                </c:pt>
                <c:pt idx="43">
                  <c:v>19</c:v>
                </c:pt>
                <c:pt idx="44">
                  <c:v>14</c:v>
                </c:pt>
                <c:pt idx="45">
                  <c:v>11</c:v>
                </c:pt>
                <c:pt idx="46">
                  <c:v>14</c:v>
                </c:pt>
                <c:pt idx="47">
                  <c:v>12</c:v>
                </c:pt>
                <c:pt idx="48">
                  <c:v>14</c:v>
                </c:pt>
                <c:pt idx="49">
                  <c:v>6</c:v>
                </c:pt>
                <c:pt idx="50">
                  <c:v>5</c:v>
                </c:pt>
                <c:pt idx="51">
                  <c:v>11</c:v>
                </c:pt>
                <c:pt idx="52">
                  <c:v>21</c:v>
                </c:pt>
                <c:pt idx="53">
                  <c:v>9</c:v>
                </c:pt>
                <c:pt idx="54">
                  <c:v>14</c:v>
                </c:pt>
                <c:pt idx="55">
                  <c:v>7</c:v>
                </c:pt>
                <c:pt idx="56">
                  <c:v>5</c:v>
                </c:pt>
                <c:pt idx="57">
                  <c:v>10</c:v>
                </c:pt>
                <c:pt idx="58">
                  <c:v>14</c:v>
                </c:pt>
                <c:pt idx="59">
                  <c:v>2</c:v>
                </c:pt>
                <c:pt idx="60">
                  <c:v>5</c:v>
                </c:pt>
                <c:pt idx="61">
                  <c:v>5</c:v>
                </c:pt>
                <c:pt idx="62">
                  <c:v>18</c:v>
                </c:pt>
                <c:pt idx="63">
                  <c:v>6</c:v>
                </c:pt>
                <c:pt idx="64">
                  <c:v>7</c:v>
                </c:pt>
                <c:pt idx="65">
                  <c:v>11</c:v>
                </c:pt>
                <c:pt idx="66">
                  <c:v>7</c:v>
                </c:pt>
                <c:pt idx="67">
                  <c:v>4</c:v>
                </c:pt>
                <c:pt idx="68">
                  <c:v>6</c:v>
                </c:pt>
                <c:pt idx="69">
                  <c:v>3</c:v>
                </c:pt>
                <c:pt idx="70">
                  <c:v>5</c:v>
                </c:pt>
                <c:pt idx="71">
                  <c:v>5</c:v>
                </c:pt>
                <c:pt idx="72">
                  <c:v>4</c:v>
                </c:pt>
                <c:pt idx="73">
                  <c:v>5</c:v>
                </c:pt>
                <c:pt idx="74">
                  <c:v>4</c:v>
                </c:pt>
                <c:pt idx="75">
                  <c:v>4</c:v>
                </c:pt>
                <c:pt idx="76">
                  <c:v>6</c:v>
                </c:pt>
                <c:pt idx="77">
                  <c:v>3</c:v>
                </c:pt>
                <c:pt idx="78">
                  <c:v>5</c:v>
                </c:pt>
                <c:pt idx="79">
                  <c:v>5</c:v>
                </c:pt>
                <c:pt idx="80">
                  <c:v>4</c:v>
                </c:pt>
                <c:pt idx="81">
                  <c:v>5</c:v>
                </c:pt>
                <c:pt idx="82">
                  <c:v>4</c:v>
                </c:pt>
                <c:pt idx="83">
                  <c:v>3</c:v>
                </c:pt>
                <c:pt idx="84">
                  <c:v>7</c:v>
                </c:pt>
                <c:pt idx="85">
                  <c:v>3</c:v>
                </c:pt>
                <c:pt idx="86">
                  <c:v>5</c:v>
                </c:pt>
                <c:pt idx="87">
                  <c:v>6</c:v>
                </c:pt>
                <c:pt idx="88">
                  <c:v>3</c:v>
                </c:pt>
                <c:pt idx="89">
                  <c:v>5</c:v>
                </c:pt>
                <c:pt idx="90">
                  <c:v>5</c:v>
                </c:pt>
                <c:pt idx="91">
                  <c:v>3</c:v>
                </c:pt>
                <c:pt idx="92">
                  <c:v>6</c:v>
                </c:pt>
                <c:pt idx="93">
                  <c:v>3</c:v>
                </c:pt>
                <c:pt idx="94">
                  <c:v>5</c:v>
                </c:pt>
                <c:pt idx="95">
                  <c:v>5</c:v>
                </c:pt>
                <c:pt idx="96">
                  <c:v>4</c:v>
                </c:pt>
                <c:pt idx="97">
                  <c:v>8</c:v>
                </c:pt>
                <c:pt idx="98">
                  <c:v>10</c:v>
                </c:pt>
                <c:pt idx="99">
                  <c:v>5</c:v>
                </c:pt>
                <c:pt idx="100">
                  <c:v>9</c:v>
                </c:pt>
                <c:pt idx="101">
                  <c:v>4</c:v>
                </c:pt>
                <c:pt idx="102">
                  <c:v>6</c:v>
                </c:pt>
                <c:pt idx="103">
                  <c:v>17</c:v>
                </c:pt>
                <c:pt idx="104">
                  <c:v>18</c:v>
                </c:pt>
                <c:pt idx="105">
                  <c:v>26</c:v>
                </c:pt>
                <c:pt idx="106">
                  <c:v>57</c:v>
                </c:pt>
                <c:pt idx="107">
                  <c:v>9</c:v>
                </c:pt>
                <c:pt idx="108">
                  <c:v>8</c:v>
                </c:pt>
                <c:pt idx="109">
                  <c:v>3</c:v>
                </c:pt>
                <c:pt idx="110">
                  <c:v>6</c:v>
                </c:pt>
                <c:pt idx="111">
                  <c:v>7</c:v>
                </c:pt>
                <c:pt idx="112">
                  <c:v>23</c:v>
                </c:pt>
                <c:pt idx="113">
                  <c:v>4</c:v>
                </c:pt>
                <c:pt idx="114">
                  <c:v>4</c:v>
                </c:pt>
                <c:pt idx="115">
                  <c:v>6</c:v>
                </c:pt>
                <c:pt idx="116">
                  <c:v>6</c:v>
                </c:pt>
                <c:pt idx="117">
                  <c:v>4</c:v>
                </c:pt>
                <c:pt idx="118">
                  <c:v>10</c:v>
                </c:pt>
                <c:pt idx="119">
                  <c:v>9</c:v>
                </c:pt>
                <c:pt idx="120">
                  <c:v>5</c:v>
                </c:pt>
                <c:pt idx="121">
                  <c:v>4</c:v>
                </c:pt>
                <c:pt idx="122">
                  <c:v>37</c:v>
                </c:pt>
                <c:pt idx="123">
                  <c:v>12</c:v>
                </c:pt>
                <c:pt idx="124">
                  <c:v>12</c:v>
                </c:pt>
                <c:pt idx="125">
                  <c:v>19</c:v>
                </c:pt>
                <c:pt idx="126">
                  <c:v>19</c:v>
                </c:pt>
                <c:pt idx="127">
                  <c:v>6</c:v>
                </c:pt>
                <c:pt idx="128">
                  <c:v>5</c:v>
                </c:pt>
                <c:pt idx="129">
                  <c:v>12</c:v>
                </c:pt>
                <c:pt idx="130">
                  <c:v>20</c:v>
                </c:pt>
                <c:pt idx="131">
                  <c:v>7</c:v>
                </c:pt>
                <c:pt idx="132">
                  <c:v>8</c:v>
                </c:pt>
                <c:pt idx="133">
                  <c:v>17</c:v>
                </c:pt>
                <c:pt idx="134">
                  <c:v>23</c:v>
                </c:pt>
                <c:pt idx="135">
                  <c:v>18</c:v>
                </c:pt>
                <c:pt idx="136">
                  <c:v>8</c:v>
                </c:pt>
                <c:pt idx="137">
                  <c:v>30</c:v>
                </c:pt>
                <c:pt idx="138">
                  <c:v>7</c:v>
                </c:pt>
                <c:pt idx="139">
                  <c:v>7</c:v>
                </c:pt>
                <c:pt idx="140">
                  <c:v>8</c:v>
                </c:pt>
                <c:pt idx="141">
                  <c:v>43</c:v>
                </c:pt>
                <c:pt idx="142">
                  <c:v>32</c:v>
                </c:pt>
                <c:pt idx="143">
                  <c:v>21</c:v>
                </c:pt>
                <c:pt idx="144">
                  <c:v>19</c:v>
                </c:pt>
                <c:pt idx="145">
                  <c:v>65</c:v>
                </c:pt>
                <c:pt idx="146">
                  <c:v>34</c:v>
                </c:pt>
                <c:pt idx="147">
                  <c:v>14</c:v>
                </c:pt>
                <c:pt idx="148">
                  <c:v>13</c:v>
                </c:pt>
                <c:pt idx="149">
                  <c:v>58</c:v>
                </c:pt>
                <c:pt idx="150">
                  <c:v>44</c:v>
                </c:pt>
                <c:pt idx="151">
                  <c:v>9</c:v>
                </c:pt>
                <c:pt idx="152">
                  <c:v>8</c:v>
                </c:pt>
                <c:pt idx="153">
                  <c:v>16</c:v>
                </c:pt>
                <c:pt idx="154">
                  <c:v>17</c:v>
                </c:pt>
                <c:pt idx="155">
                  <c:v>9</c:v>
                </c:pt>
                <c:pt idx="156">
                  <c:v>7</c:v>
                </c:pt>
                <c:pt idx="157">
                  <c:v>10</c:v>
                </c:pt>
                <c:pt idx="158">
                  <c:v>23</c:v>
                </c:pt>
                <c:pt idx="159">
                  <c:v>13</c:v>
                </c:pt>
                <c:pt idx="160">
                  <c:v>10</c:v>
                </c:pt>
                <c:pt idx="161">
                  <c:v>7</c:v>
                </c:pt>
                <c:pt idx="162">
                  <c:v>9</c:v>
                </c:pt>
                <c:pt idx="163">
                  <c:v>9</c:v>
                </c:pt>
                <c:pt idx="164">
                  <c:v>7</c:v>
                </c:pt>
                <c:pt idx="165">
                  <c:v>9</c:v>
                </c:pt>
                <c:pt idx="166">
                  <c:v>9</c:v>
                </c:pt>
                <c:pt idx="167">
                  <c:v>7</c:v>
                </c:pt>
                <c:pt idx="168">
                  <c:v>9</c:v>
                </c:pt>
                <c:pt idx="169">
                  <c:v>6</c:v>
                </c:pt>
                <c:pt idx="170">
                  <c:v>11</c:v>
                </c:pt>
                <c:pt idx="171">
                  <c:v>7</c:v>
                </c:pt>
                <c:pt idx="172">
                  <c:v>8</c:v>
                </c:pt>
                <c:pt idx="173">
                  <c:v>9</c:v>
                </c:pt>
                <c:pt idx="174">
                  <c:v>9</c:v>
                </c:pt>
                <c:pt idx="175">
                  <c:v>7</c:v>
                </c:pt>
                <c:pt idx="176">
                  <c:v>9</c:v>
                </c:pt>
                <c:pt idx="177">
                  <c:v>7</c:v>
                </c:pt>
                <c:pt idx="178">
                  <c:v>9</c:v>
                </c:pt>
                <c:pt idx="179">
                  <c:v>8</c:v>
                </c:pt>
                <c:pt idx="180">
                  <c:v>8</c:v>
                </c:pt>
                <c:pt idx="181">
                  <c:v>9</c:v>
                </c:pt>
                <c:pt idx="182">
                  <c:v>8</c:v>
                </c:pt>
                <c:pt idx="183">
                  <c:v>7</c:v>
                </c:pt>
                <c:pt idx="184">
                  <c:v>10</c:v>
                </c:pt>
                <c:pt idx="185">
                  <c:v>7</c:v>
                </c:pt>
                <c:pt idx="186">
                  <c:v>10</c:v>
                </c:pt>
                <c:pt idx="187">
                  <c:v>7</c:v>
                </c:pt>
                <c:pt idx="188">
                  <c:v>7</c:v>
                </c:pt>
                <c:pt idx="189">
                  <c:v>10</c:v>
                </c:pt>
                <c:pt idx="190">
                  <c:v>8</c:v>
                </c:pt>
                <c:pt idx="191">
                  <c:v>8</c:v>
                </c:pt>
                <c:pt idx="192">
                  <c:v>12</c:v>
                </c:pt>
                <c:pt idx="193">
                  <c:v>8</c:v>
                </c:pt>
                <c:pt idx="194">
                  <c:v>8</c:v>
                </c:pt>
                <c:pt idx="195">
                  <c:v>11</c:v>
                </c:pt>
                <c:pt idx="196">
                  <c:v>6</c:v>
                </c:pt>
                <c:pt idx="197">
                  <c:v>8</c:v>
                </c:pt>
                <c:pt idx="198">
                  <c:v>16</c:v>
                </c:pt>
                <c:pt idx="199">
                  <c:v>9</c:v>
                </c:pt>
                <c:pt idx="200">
                  <c:v>13</c:v>
                </c:pt>
                <c:pt idx="201">
                  <c:v>14</c:v>
                </c:pt>
                <c:pt idx="202">
                  <c:v>16</c:v>
                </c:pt>
                <c:pt idx="203">
                  <c:v>8</c:v>
                </c:pt>
                <c:pt idx="204">
                  <c:v>6</c:v>
                </c:pt>
                <c:pt idx="205">
                  <c:v>9</c:v>
                </c:pt>
                <c:pt idx="206">
                  <c:v>10</c:v>
                </c:pt>
                <c:pt idx="207">
                  <c:v>11</c:v>
                </c:pt>
                <c:pt idx="208">
                  <c:v>8</c:v>
                </c:pt>
                <c:pt idx="209">
                  <c:v>6</c:v>
                </c:pt>
                <c:pt idx="210">
                  <c:v>13</c:v>
                </c:pt>
                <c:pt idx="211">
                  <c:v>8</c:v>
                </c:pt>
                <c:pt idx="212">
                  <c:v>7</c:v>
                </c:pt>
                <c:pt idx="213">
                  <c:v>21</c:v>
                </c:pt>
                <c:pt idx="214">
                  <c:v>12</c:v>
                </c:pt>
                <c:pt idx="215">
                  <c:v>10</c:v>
                </c:pt>
                <c:pt idx="216">
                  <c:v>15</c:v>
                </c:pt>
                <c:pt idx="217">
                  <c:v>13</c:v>
                </c:pt>
                <c:pt idx="218">
                  <c:v>14</c:v>
                </c:pt>
                <c:pt idx="219">
                  <c:v>10</c:v>
                </c:pt>
                <c:pt idx="220">
                  <c:v>9</c:v>
                </c:pt>
                <c:pt idx="221">
                  <c:v>11</c:v>
                </c:pt>
                <c:pt idx="222">
                  <c:v>10</c:v>
                </c:pt>
                <c:pt idx="223">
                  <c:v>9</c:v>
                </c:pt>
                <c:pt idx="224">
                  <c:v>8</c:v>
                </c:pt>
                <c:pt idx="225">
                  <c:v>10</c:v>
                </c:pt>
                <c:pt idx="226">
                  <c:v>10</c:v>
                </c:pt>
                <c:pt idx="227">
                  <c:v>11</c:v>
                </c:pt>
                <c:pt idx="228">
                  <c:v>8</c:v>
                </c:pt>
                <c:pt idx="229">
                  <c:v>8</c:v>
                </c:pt>
                <c:pt idx="230">
                  <c:v>10</c:v>
                </c:pt>
                <c:pt idx="231">
                  <c:v>4</c:v>
                </c:pt>
                <c:pt idx="232">
                  <c:v>9</c:v>
                </c:pt>
                <c:pt idx="233">
                  <c:v>13</c:v>
                </c:pt>
                <c:pt idx="234">
                  <c:v>17</c:v>
                </c:pt>
                <c:pt idx="235">
                  <c:v>10</c:v>
                </c:pt>
                <c:pt idx="236">
                  <c:v>11</c:v>
                </c:pt>
                <c:pt idx="237">
                  <c:v>23</c:v>
                </c:pt>
                <c:pt idx="238">
                  <c:v>7</c:v>
                </c:pt>
                <c:pt idx="239">
                  <c:v>24</c:v>
                </c:pt>
                <c:pt idx="240">
                  <c:v>16</c:v>
                </c:pt>
                <c:pt idx="241">
                  <c:v>7</c:v>
                </c:pt>
                <c:pt idx="242">
                  <c:v>11</c:v>
                </c:pt>
                <c:pt idx="243">
                  <c:v>13</c:v>
                </c:pt>
                <c:pt idx="244">
                  <c:v>17</c:v>
                </c:pt>
                <c:pt idx="245">
                  <c:v>12</c:v>
                </c:pt>
                <c:pt idx="246">
                  <c:v>13</c:v>
                </c:pt>
                <c:pt idx="247">
                  <c:v>9</c:v>
                </c:pt>
                <c:pt idx="248">
                  <c:v>14</c:v>
                </c:pt>
                <c:pt idx="249">
                  <c:v>9</c:v>
                </c:pt>
                <c:pt idx="250">
                  <c:v>11</c:v>
                </c:pt>
                <c:pt idx="251">
                  <c:v>18</c:v>
                </c:pt>
                <c:pt idx="252">
                  <c:v>13</c:v>
                </c:pt>
                <c:pt idx="253">
                  <c:v>12</c:v>
                </c:pt>
                <c:pt idx="254">
                  <c:v>6</c:v>
                </c:pt>
                <c:pt idx="255">
                  <c:v>16</c:v>
                </c:pt>
                <c:pt idx="256">
                  <c:v>8</c:v>
                </c:pt>
                <c:pt idx="257">
                  <c:v>16</c:v>
                </c:pt>
                <c:pt idx="258">
                  <c:v>14</c:v>
                </c:pt>
                <c:pt idx="259">
                  <c:v>12</c:v>
                </c:pt>
                <c:pt idx="260">
                  <c:v>5</c:v>
                </c:pt>
                <c:pt idx="261">
                  <c:v>9</c:v>
                </c:pt>
                <c:pt idx="262">
                  <c:v>8</c:v>
                </c:pt>
                <c:pt idx="263">
                  <c:v>6</c:v>
                </c:pt>
                <c:pt idx="264">
                  <c:v>9</c:v>
                </c:pt>
                <c:pt idx="265">
                  <c:v>6</c:v>
                </c:pt>
                <c:pt idx="266">
                  <c:v>9</c:v>
                </c:pt>
                <c:pt idx="267">
                  <c:v>8</c:v>
                </c:pt>
                <c:pt idx="268">
                  <c:v>6</c:v>
                </c:pt>
                <c:pt idx="269">
                  <c:v>9</c:v>
                </c:pt>
                <c:pt idx="270">
                  <c:v>8</c:v>
                </c:pt>
                <c:pt idx="271">
                  <c:v>7</c:v>
                </c:pt>
                <c:pt idx="272">
                  <c:v>9</c:v>
                </c:pt>
                <c:pt idx="273">
                  <c:v>5</c:v>
                </c:pt>
                <c:pt idx="274">
                  <c:v>9</c:v>
                </c:pt>
                <c:pt idx="275">
                  <c:v>8</c:v>
                </c:pt>
                <c:pt idx="276">
                  <c:v>5</c:v>
                </c:pt>
                <c:pt idx="277">
                  <c:v>10</c:v>
                </c:pt>
                <c:pt idx="278">
                  <c:v>6</c:v>
                </c:pt>
                <c:pt idx="279">
                  <c:v>7</c:v>
                </c:pt>
                <c:pt idx="280">
                  <c:v>9</c:v>
                </c:pt>
                <c:pt idx="281">
                  <c:v>9</c:v>
                </c:pt>
                <c:pt idx="282">
                  <c:v>9</c:v>
                </c:pt>
                <c:pt idx="283">
                  <c:v>9</c:v>
                </c:pt>
                <c:pt idx="284">
                  <c:v>5</c:v>
                </c:pt>
                <c:pt idx="285">
                  <c:v>9</c:v>
                </c:pt>
                <c:pt idx="286">
                  <c:v>8</c:v>
                </c:pt>
                <c:pt idx="287">
                  <c:v>7</c:v>
                </c:pt>
                <c:pt idx="288">
                  <c:v>8</c:v>
                </c:pt>
                <c:pt idx="289">
                  <c:v>7</c:v>
                </c:pt>
                <c:pt idx="290">
                  <c:v>8</c:v>
                </c:pt>
                <c:pt idx="291">
                  <c:v>8</c:v>
                </c:pt>
                <c:pt idx="292">
                  <c:v>7</c:v>
                </c:pt>
                <c:pt idx="293">
                  <c:v>9</c:v>
                </c:pt>
                <c:pt idx="294">
                  <c:v>8</c:v>
                </c:pt>
                <c:pt idx="295">
                  <c:v>9</c:v>
                </c:pt>
                <c:pt idx="296">
                  <c:v>10</c:v>
                </c:pt>
                <c:pt idx="297">
                  <c:v>7</c:v>
                </c:pt>
                <c:pt idx="298">
                  <c:v>9</c:v>
                </c:pt>
                <c:pt idx="299">
                  <c:v>8</c:v>
                </c:pt>
                <c:pt idx="300">
                  <c:v>8</c:v>
                </c:pt>
                <c:pt idx="301">
                  <c:v>17</c:v>
                </c:pt>
                <c:pt idx="302">
                  <c:v>11</c:v>
                </c:pt>
                <c:pt idx="303">
                  <c:v>8</c:v>
                </c:pt>
                <c:pt idx="304">
                  <c:v>14</c:v>
                </c:pt>
                <c:pt idx="305">
                  <c:v>10</c:v>
                </c:pt>
                <c:pt idx="306">
                  <c:v>9</c:v>
                </c:pt>
                <c:pt idx="307">
                  <c:v>8</c:v>
                </c:pt>
                <c:pt idx="308">
                  <c:v>12</c:v>
                </c:pt>
                <c:pt idx="309">
                  <c:v>12</c:v>
                </c:pt>
                <c:pt idx="310">
                  <c:v>16</c:v>
                </c:pt>
                <c:pt idx="311">
                  <c:v>6</c:v>
                </c:pt>
                <c:pt idx="312">
                  <c:v>9</c:v>
                </c:pt>
                <c:pt idx="313">
                  <c:v>6</c:v>
                </c:pt>
                <c:pt idx="314">
                  <c:v>9</c:v>
                </c:pt>
                <c:pt idx="315">
                  <c:v>7</c:v>
                </c:pt>
                <c:pt idx="316">
                  <c:v>10</c:v>
                </c:pt>
                <c:pt idx="317">
                  <c:v>12</c:v>
                </c:pt>
                <c:pt idx="318">
                  <c:v>7</c:v>
                </c:pt>
                <c:pt idx="319">
                  <c:v>6</c:v>
                </c:pt>
                <c:pt idx="320">
                  <c:v>10</c:v>
                </c:pt>
                <c:pt idx="321">
                  <c:v>6</c:v>
                </c:pt>
                <c:pt idx="322">
                  <c:v>7</c:v>
                </c:pt>
                <c:pt idx="323">
                  <c:v>10</c:v>
                </c:pt>
                <c:pt idx="324">
                  <c:v>6</c:v>
                </c:pt>
                <c:pt idx="325">
                  <c:v>14</c:v>
                </c:pt>
                <c:pt idx="326">
                  <c:v>11</c:v>
                </c:pt>
                <c:pt idx="327">
                  <c:v>8</c:v>
                </c:pt>
                <c:pt idx="328">
                  <c:v>7</c:v>
                </c:pt>
                <c:pt idx="329">
                  <c:v>6</c:v>
                </c:pt>
                <c:pt idx="330">
                  <c:v>9</c:v>
                </c:pt>
                <c:pt idx="331">
                  <c:v>9</c:v>
                </c:pt>
                <c:pt idx="332">
                  <c:v>8</c:v>
                </c:pt>
                <c:pt idx="333">
                  <c:v>14</c:v>
                </c:pt>
                <c:pt idx="334">
                  <c:v>7</c:v>
                </c:pt>
                <c:pt idx="335">
                  <c:v>8</c:v>
                </c:pt>
                <c:pt idx="336">
                  <c:v>16</c:v>
                </c:pt>
                <c:pt idx="337">
                  <c:v>7</c:v>
                </c:pt>
                <c:pt idx="338">
                  <c:v>12</c:v>
                </c:pt>
                <c:pt idx="339">
                  <c:v>9</c:v>
                </c:pt>
                <c:pt idx="340">
                  <c:v>11</c:v>
                </c:pt>
                <c:pt idx="341">
                  <c:v>15</c:v>
                </c:pt>
                <c:pt idx="342">
                  <c:v>12</c:v>
                </c:pt>
                <c:pt idx="343">
                  <c:v>12</c:v>
                </c:pt>
                <c:pt idx="344">
                  <c:v>7</c:v>
                </c:pt>
                <c:pt idx="345">
                  <c:v>7</c:v>
                </c:pt>
                <c:pt idx="346">
                  <c:v>12</c:v>
                </c:pt>
                <c:pt idx="347">
                  <c:v>11</c:v>
                </c:pt>
                <c:pt idx="348">
                  <c:v>6</c:v>
                </c:pt>
                <c:pt idx="349">
                  <c:v>9</c:v>
                </c:pt>
                <c:pt idx="350">
                  <c:v>6</c:v>
                </c:pt>
                <c:pt idx="351">
                  <c:v>9</c:v>
                </c:pt>
                <c:pt idx="352">
                  <c:v>8</c:v>
                </c:pt>
                <c:pt idx="353">
                  <c:v>6</c:v>
                </c:pt>
                <c:pt idx="354">
                  <c:v>9</c:v>
                </c:pt>
                <c:pt idx="355">
                  <c:v>7</c:v>
                </c:pt>
                <c:pt idx="356">
                  <c:v>7</c:v>
                </c:pt>
                <c:pt idx="357">
                  <c:v>8</c:v>
                </c:pt>
                <c:pt idx="358">
                  <c:v>6</c:v>
                </c:pt>
                <c:pt idx="359">
                  <c:v>8</c:v>
                </c:pt>
                <c:pt idx="360">
                  <c:v>9</c:v>
                </c:pt>
                <c:pt idx="361">
                  <c:v>7</c:v>
                </c:pt>
                <c:pt idx="362">
                  <c:v>9</c:v>
                </c:pt>
                <c:pt idx="363">
                  <c:v>7</c:v>
                </c:pt>
                <c:pt idx="364">
                  <c:v>7</c:v>
                </c:pt>
                <c:pt idx="365">
                  <c:v>8</c:v>
                </c:pt>
                <c:pt idx="366">
                  <c:v>6</c:v>
                </c:pt>
                <c:pt idx="367">
                  <c:v>10</c:v>
                </c:pt>
                <c:pt idx="368">
                  <c:v>8</c:v>
                </c:pt>
                <c:pt idx="369">
                  <c:v>5</c:v>
                </c:pt>
                <c:pt idx="370">
                  <c:v>10</c:v>
                </c:pt>
                <c:pt idx="371">
                  <c:v>8</c:v>
                </c:pt>
                <c:pt idx="372">
                  <c:v>8</c:v>
                </c:pt>
                <c:pt idx="373">
                  <c:v>7</c:v>
                </c:pt>
                <c:pt idx="374">
                  <c:v>6</c:v>
                </c:pt>
                <c:pt idx="375">
                  <c:v>9</c:v>
                </c:pt>
                <c:pt idx="376">
                  <c:v>8</c:v>
                </c:pt>
                <c:pt idx="377">
                  <c:v>6</c:v>
                </c:pt>
                <c:pt idx="378">
                  <c:v>9</c:v>
                </c:pt>
                <c:pt idx="379">
                  <c:v>7</c:v>
                </c:pt>
                <c:pt idx="380">
                  <c:v>8</c:v>
                </c:pt>
                <c:pt idx="381">
                  <c:v>8</c:v>
                </c:pt>
                <c:pt idx="382">
                  <c:v>7</c:v>
                </c:pt>
                <c:pt idx="383">
                  <c:v>7</c:v>
                </c:pt>
                <c:pt idx="384">
                  <c:v>10</c:v>
                </c:pt>
                <c:pt idx="385">
                  <c:v>5</c:v>
                </c:pt>
                <c:pt idx="386">
                  <c:v>13</c:v>
                </c:pt>
                <c:pt idx="387">
                  <c:v>8</c:v>
                </c:pt>
                <c:pt idx="388">
                  <c:v>7</c:v>
                </c:pt>
                <c:pt idx="389">
                  <c:v>7</c:v>
                </c:pt>
                <c:pt idx="390">
                  <c:v>6</c:v>
                </c:pt>
                <c:pt idx="391">
                  <c:v>8</c:v>
                </c:pt>
                <c:pt idx="392">
                  <c:v>9</c:v>
                </c:pt>
                <c:pt idx="393">
                  <c:v>7</c:v>
                </c:pt>
                <c:pt idx="394">
                  <c:v>8</c:v>
                </c:pt>
                <c:pt idx="395">
                  <c:v>6</c:v>
                </c:pt>
                <c:pt idx="396">
                  <c:v>11</c:v>
                </c:pt>
                <c:pt idx="397">
                  <c:v>8</c:v>
                </c:pt>
                <c:pt idx="398">
                  <c:v>5</c:v>
                </c:pt>
                <c:pt idx="399">
                  <c:v>9</c:v>
                </c:pt>
                <c:pt idx="400">
                  <c:v>9</c:v>
                </c:pt>
                <c:pt idx="401">
                  <c:v>7</c:v>
                </c:pt>
                <c:pt idx="402">
                  <c:v>9</c:v>
                </c:pt>
                <c:pt idx="403">
                  <c:v>10</c:v>
                </c:pt>
                <c:pt idx="404">
                  <c:v>7</c:v>
                </c:pt>
                <c:pt idx="405">
                  <c:v>10</c:v>
                </c:pt>
                <c:pt idx="406">
                  <c:v>4</c:v>
                </c:pt>
                <c:pt idx="407">
                  <c:v>9</c:v>
                </c:pt>
                <c:pt idx="408">
                  <c:v>9</c:v>
                </c:pt>
                <c:pt idx="409">
                  <c:v>8</c:v>
                </c:pt>
                <c:pt idx="410">
                  <c:v>11</c:v>
                </c:pt>
                <c:pt idx="411">
                  <c:v>7</c:v>
                </c:pt>
                <c:pt idx="412">
                  <c:v>7</c:v>
                </c:pt>
                <c:pt idx="413">
                  <c:v>13</c:v>
                </c:pt>
                <c:pt idx="414">
                  <c:v>13</c:v>
                </c:pt>
                <c:pt idx="415">
                  <c:v>11</c:v>
                </c:pt>
                <c:pt idx="416">
                  <c:v>7</c:v>
                </c:pt>
                <c:pt idx="417">
                  <c:v>6</c:v>
                </c:pt>
                <c:pt idx="418">
                  <c:v>9</c:v>
                </c:pt>
                <c:pt idx="419">
                  <c:v>7</c:v>
                </c:pt>
                <c:pt idx="420">
                  <c:v>10</c:v>
                </c:pt>
                <c:pt idx="421">
                  <c:v>7</c:v>
                </c:pt>
                <c:pt idx="422">
                  <c:v>9</c:v>
                </c:pt>
                <c:pt idx="423">
                  <c:v>12</c:v>
                </c:pt>
                <c:pt idx="424">
                  <c:v>11</c:v>
                </c:pt>
                <c:pt idx="425">
                  <c:v>5</c:v>
                </c:pt>
                <c:pt idx="426">
                  <c:v>14</c:v>
                </c:pt>
                <c:pt idx="427">
                  <c:v>9</c:v>
                </c:pt>
                <c:pt idx="428">
                  <c:v>10</c:v>
                </c:pt>
                <c:pt idx="429">
                  <c:v>9</c:v>
                </c:pt>
                <c:pt idx="430">
                  <c:v>7</c:v>
                </c:pt>
                <c:pt idx="431">
                  <c:v>7</c:v>
                </c:pt>
                <c:pt idx="432">
                  <c:v>9</c:v>
                </c:pt>
                <c:pt idx="433">
                  <c:v>8</c:v>
                </c:pt>
                <c:pt idx="434">
                  <c:v>11</c:v>
                </c:pt>
                <c:pt idx="435">
                  <c:v>10</c:v>
                </c:pt>
                <c:pt idx="436">
                  <c:v>8</c:v>
                </c:pt>
                <c:pt idx="437">
                  <c:v>11</c:v>
                </c:pt>
                <c:pt idx="438">
                  <c:v>15</c:v>
                </c:pt>
                <c:pt idx="439">
                  <c:v>9</c:v>
                </c:pt>
                <c:pt idx="440">
                  <c:v>9</c:v>
                </c:pt>
                <c:pt idx="441">
                  <c:v>7</c:v>
                </c:pt>
                <c:pt idx="442">
                  <c:v>14</c:v>
                </c:pt>
                <c:pt idx="443">
                  <c:v>8</c:v>
                </c:pt>
                <c:pt idx="444">
                  <c:v>5</c:v>
                </c:pt>
                <c:pt idx="445">
                  <c:v>10</c:v>
                </c:pt>
                <c:pt idx="446">
                  <c:v>9</c:v>
                </c:pt>
                <c:pt idx="447">
                  <c:v>8</c:v>
                </c:pt>
                <c:pt idx="448">
                  <c:v>12</c:v>
                </c:pt>
                <c:pt idx="449">
                  <c:v>6</c:v>
                </c:pt>
                <c:pt idx="450">
                  <c:v>12</c:v>
                </c:pt>
                <c:pt idx="451">
                  <c:v>7</c:v>
                </c:pt>
                <c:pt idx="452">
                  <c:v>7</c:v>
                </c:pt>
                <c:pt idx="453">
                  <c:v>8</c:v>
                </c:pt>
                <c:pt idx="454">
                  <c:v>6</c:v>
                </c:pt>
                <c:pt idx="455">
                  <c:v>8</c:v>
                </c:pt>
                <c:pt idx="456">
                  <c:v>8</c:v>
                </c:pt>
                <c:pt idx="457">
                  <c:v>6</c:v>
                </c:pt>
                <c:pt idx="458">
                  <c:v>9</c:v>
                </c:pt>
                <c:pt idx="459">
                  <c:v>6</c:v>
                </c:pt>
                <c:pt idx="460">
                  <c:v>8</c:v>
                </c:pt>
                <c:pt idx="461">
                  <c:v>9</c:v>
                </c:pt>
                <c:pt idx="462">
                  <c:v>5</c:v>
                </c:pt>
                <c:pt idx="463">
                  <c:v>8</c:v>
                </c:pt>
                <c:pt idx="464">
                  <c:v>8</c:v>
                </c:pt>
                <c:pt idx="465">
                  <c:v>5</c:v>
                </c:pt>
                <c:pt idx="466">
                  <c:v>10</c:v>
                </c:pt>
                <c:pt idx="467">
                  <c:v>6</c:v>
                </c:pt>
                <c:pt idx="468">
                  <c:v>8</c:v>
                </c:pt>
                <c:pt idx="469">
                  <c:v>8</c:v>
                </c:pt>
                <c:pt idx="470">
                  <c:v>7</c:v>
                </c:pt>
                <c:pt idx="471">
                  <c:v>6</c:v>
                </c:pt>
                <c:pt idx="472">
                  <c:v>9</c:v>
                </c:pt>
                <c:pt idx="473">
                  <c:v>5</c:v>
                </c:pt>
                <c:pt idx="474">
                  <c:v>10</c:v>
                </c:pt>
                <c:pt idx="475">
                  <c:v>7</c:v>
                </c:pt>
                <c:pt idx="476">
                  <c:v>7</c:v>
                </c:pt>
                <c:pt idx="477">
                  <c:v>8</c:v>
                </c:pt>
                <c:pt idx="478">
                  <c:v>7</c:v>
                </c:pt>
                <c:pt idx="479">
                  <c:v>7</c:v>
                </c:pt>
                <c:pt idx="480">
                  <c:v>7</c:v>
                </c:pt>
                <c:pt idx="481">
                  <c:v>10</c:v>
                </c:pt>
                <c:pt idx="482">
                  <c:v>12</c:v>
                </c:pt>
                <c:pt idx="483">
                  <c:v>8</c:v>
                </c:pt>
                <c:pt idx="484">
                  <c:v>9</c:v>
                </c:pt>
                <c:pt idx="485">
                  <c:v>10</c:v>
                </c:pt>
                <c:pt idx="486">
                  <c:v>6</c:v>
                </c:pt>
                <c:pt idx="487">
                  <c:v>7</c:v>
                </c:pt>
                <c:pt idx="488">
                  <c:v>7</c:v>
                </c:pt>
                <c:pt idx="489">
                  <c:v>8</c:v>
                </c:pt>
                <c:pt idx="490">
                  <c:v>17</c:v>
                </c:pt>
                <c:pt idx="491">
                  <c:v>10</c:v>
                </c:pt>
                <c:pt idx="492">
                  <c:v>14</c:v>
                </c:pt>
                <c:pt idx="493">
                  <c:v>16</c:v>
                </c:pt>
                <c:pt idx="494">
                  <c:v>12</c:v>
                </c:pt>
                <c:pt idx="495">
                  <c:v>17</c:v>
                </c:pt>
                <c:pt idx="496">
                  <c:v>14</c:v>
                </c:pt>
                <c:pt idx="497">
                  <c:v>11</c:v>
                </c:pt>
                <c:pt idx="498">
                  <c:v>10</c:v>
                </c:pt>
                <c:pt idx="499">
                  <c:v>18</c:v>
                </c:pt>
                <c:pt idx="500">
                  <c:v>10</c:v>
                </c:pt>
                <c:pt idx="501">
                  <c:v>8</c:v>
                </c:pt>
                <c:pt idx="502">
                  <c:v>19</c:v>
                </c:pt>
                <c:pt idx="503">
                  <c:v>24</c:v>
                </c:pt>
                <c:pt idx="504">
                  <c:v>17</c:v>
                </c:pt>
                <c:pt idx="505">
                  <c:v>10</c:v>
                </c:pt>
                <c:pt idx="506">
                  <c:v>13</c:v>
                </c:pt>
                <c:pt idx="507">
                  <c:v>10</c:v>
                </c:pt>
                <c:pt idx="508">
                  <c:v>11</c:v>
                </c:pt>
                <c:pt idx="509">
                  <c:v>8</c:v>
                </c:pt>
                <c:pt idx="510">
                  <c:v>11</c:v>
                </c:pt>
                <c:pt idx="511">
                  <c:v>28</c:v>
                </c:pt>
                <c:pt idx="512">
                  <c:v>19</c:v>
                </c:pt>
                <c:pt idx="513">
                  <c:v>7</c:v>
                </c:pt>
                <c:pt idx="514">
                  <c:v>11</c:v>
                </c:pt>
                <c:pt idx="515">
                  <c:v>15</c:v>
                </c:pt>
                <c:pt idx="516">
                  <c:v>16</c:v>
                </c:pt>
                <c:pt idx="517">
                  <c:v>26</c:v>
                </c:pt>
                <c:pt idx="518">
                  <c:v>18</c:v>
                </c:pt>
                <c:pt idx="519">
                  <c:v>17</c:v>
                </c:pt>
                <c:pt idx="520">
                  <c:v>11</c:v>
                </c:pt>
                <c:pt idx="521">
                  <c:v>15</c:v>
                </c:pt>
                <c:pt idx="522">
                  <c:v>14</c:v>
                </c:pt>
                <c:pt idx="523">
                  <c:v>10</c:v>
                </c:pt>
                <c:pt idx="524">
                  <c:v>8</c:v>
                </c:pt>
                <c:pt idx="525">
                  <c:v>23</c:v>
                </c:pt>
                <c:pt idx="526">
                  <c:v>14</c:v>
                </c:pt>
                <c:pt idx="527">
                  <c:v>19</c:v>
                </c:pt>
                <c:pt idx="528">
                  <c:v>10</c:v>
                </c:pt>
                <c:pt idx="529">
                  <c:v>7</c:v>
                </c:pt>
                <c:pt idx="530">
                  <c:v>11</c:v>
                </c:pt>
                <c:pt idx="531">
                  <c:v>9</c:v>
                </c:pt>
                <c:pt idx="532">
                  <c:v>12</c:v>
                </c:pt>
                <c:pt idx="533">
                  <c:v>15</c:v>
                </c:pt>
                <c:pt idx="534">
                  <c:v>16</c:v>
                </c:pt>
                <c:pt idx="535">
                  <c:v>10</c:v>
                </c:pt>
                <c:pt idx="536">
                  <c:v>14</c:v>
                </c:pt>
                <c:pt idx="537">
                  <c:v>10</c:v>
                </c:pt>
                <c:pt idx="538">
                  <c:v>15</c:v>
                </c:pt>
                <c:pt idx="539">
                  <c:v>7</c:v>
                </c:pt>
                <c:pt idx="540">
                  <c:v>10</c:v>
                </c:pt>
                <c:pt idx="541">
                  <c:v>11</c:v>
                </c:pt>
                <c:pt idx="542">
                  <c:v>17</c:v>
                </c:pt>
                <c:pt idx="543">
                  <c:v>12</c:v>
                </c:pt>
                <c:pt idx="544">
                  <c:v>8</c:v>
                </c:pt>
                <c:pt idx="545">
                  <c:v>11</c:v>
                </c:pt>
                <c:pt idx="546">
                  <c:v>9</c:v>
                </c:pt>
                <c:pt idx="547">
                  <c:v>7</c:v>
                </c:pt>
                <c:pt idx="548">
                  <c:v>7</c:v>
                </c:pt>
                <c:pt idx="549">
                  <c:v>9</c:v>
                </c:pt>
                <c:pt idx="550">
                  <c:v>5</c:v>
                </c:pt>
                <c:pt idx="551">
                  <c:v>8</c:v>
                </c:pt>
                <c:pt idx="552">
                  <c:v>8</c:v>
                </c:pt>
                <c:pt idx="553">
                  <c:v>7</c:v>
                </c:pt>
                <c:pt idx="554">
                  <c:v>9</c:v>
                </c:pt>
                <c:pt idx="555">
                  <c:v>6</c:v>
                </c:pt>
                <c:pt idx="556">
                  <c:v>8</c:v>
                </c:pt>
                <c:pt idx="557">
                  <c:v>8</c:v>
                </c:pt>
                <c:pt idx="558">
                  <c:v>6</c:v>
                </c:pt>
                <c:pt idx="559">
                  <c:v>7</c:v>
                </c:pt>
                <c:pt idx="560">
                  <c:v>8</c:v>
                </c:pt>
                <c:pt idx="561">
                  <c:v>7</c:v>
                </c:pt>
                <c:pt idx="562">
                  <c:v>7</c:v>
                </c:pt>
                <c:pt idx="563">
                  <c:v>8</c:v>
                </c:pt>
                <c:pt idx="564">
                  <c:v>7</c:v>
                </c:pt>
                <c:pt idx="565">
                  <c:v>9</c:v>
                </c:pt>
                <c:pt idx="566">
                  <c:v>6</c:v>
                </c:pt>
                <c:pt idx="567">
                  <c:v>7</c:v>
                </c:pt>
                <c:pt idx="568">
                  <c:v>8</c:v>
                </c:pt>
                <c:pt idx="569">
                  <c:v>6</c:v>
                </c:pt>
                <c:pt idx="570">
                  <c:v>14</c:v>
                </c:pt>
                <c:pt idx="571">
                  <c:v>6</c:v>
                </c:pt>
                <c:pt idx="572">
                  <c:v>6</c:v>
                </c:pt>
                <c:pt idx="573">
                  <c:v>7</c:v>
                </c:pt>
                <c:pt idx="574">
                  <c:v>6</c:v>
                </c:pt>
                <c:pt idx="575">
                  <c:v>6</c:v>
                </c:pt>
                <c:pt idx="576">
                  <c:v>9</c:v>
                </c:pt>
                <c:pt idx="577">
                  <c:v>11</c:v>
                </c:pt>
                <c:pt idx="578">
                  <c:v>17</c:v>
                </c:pt>
                <c:pt idx="579">
                  <c:v>9</c:v>
                </c:pt>
                <c:pt idx="580">
                  <c:v>6</c:v>
                </c:pt>
                <c:pt idx="581">
                  <c:v>12</c:v>
                </c:pt>
                <c:pt idx="582">
                  <c:v>10</c:v>
                </c:pt>
                <c:pt idx="583">
                  <c:v>8</c:v>
                </c:pt>
                <c:pt idx="584">
                  <c:v>16</c:v>
                </c:pt>
                <c:pt idx="585">
                  <c:v>14</c:v>
                </c:pt>
                <c:pt idx="586">
                  <c:v>12</c:v>
                </c:pt>
                <c:pt idx="587">
                  <c:v>11</c:v>
                </c:pt>
                <c:pt idx="588">
                  <c:v>8</c:v>
                </c:pt>
                <c:pt idx="589">
                  <c:v>9</c:v>
                </c:pt>
                <c:pt idx="590">
                  <c:v>13</c:v>
                </c:pt>
                <c:pt idx="591">
                  <c:v>8</c:v>
                </c:pt>
                <c:pt idx="592">
                  <c:v>8</c:v>
                </c:pt>
                <c:pt idx="593">
                  <c:v>13</c:v>
                </c:pt>
                <c:pt idx="594">
                  <c:v>13</c:v>
                </c:pt>
                <c:pt idx="595">
                  <c:v>11</c:v>
                </c:pt>
                <c:pt idx="596">
                  <c:v>6</c:v>
                </c:pt>
                <c:pt idx="597">
                  <c:v>1</c:v>
                </c:pt>
                <c:pt idx="598">
                  <c:v>8</c:v>
                </c:pt>
                <c:pt idx="599">
                  <c:v>15</c:v>
                </c:pt>
                <c:pt idx="600">
                  <c:v>19</c:v>
                </c:pt>
                <c:pt idx="601">
                  <c:v>25</c:v>
                </c:pt>
                <c:pt idx="602">
                  <c:v>16</c:v>
                </c:pt>
                <c:pt idx="603">
                  <c:v>16</c:v>
                </c:pt>
                <c:pt idx="604">
                  <c:v>13</c:v>
                </c:pt>
                <c:pt idx="605">
                  <c:v>17</c:v>
                </c:pt>
                <c:pt idx="606">
                  <c:v>26</c:v>
                </c:pt>
                <c:pt idx="607">
                  <c:v>18</c:v>
                </c:pt>
                <c:pt idx="608">
                  <c:v>15</c:v>
                </c:pt>
                <c:pt idx="609">
                  <c:v>11</c:v>
                </c:pt>
                <c:pt idx="610">
                  <c:v>9</c:v>
                </c:pt>
                <c:pt idx="611">
                  <c:v>19</c:v>
                </c:pt>
                <c:pt idx="612">
                  <c:v>31</c:v>
                </c:pt>
                <c:pt idx="613">
                  <c:v>19</c:v>
                </c:pt>
                <c:pt idx="614">
                  <c:v>17</c:v>
                </c:pt>
                <c:pt idx="615">
                  <c:v>19</c:v>
                </c:pt>
                <c:pt idx="616">
                  <c:v>23</c:v>
                </c:pt>
                <c:pt idx="617">
                  <c:v>23</c:v>
                </c:pt>
                <c:pt idx="618">
                  <c:v>22</c:v>
                </c:pt>
                <c:pt idx="619">
                  <c:v>23</c:v>
                </c:pt>
                <c:pt idx="620">
                  <c:v>18</c:v>
                </c:pt>
                <c:pt idx="621">
                  <c:v>23</c:v>
                </c:pt>
                <c:pt idx="622">
                  <c:v>24</c:v>
                </c:pt>
                <c:pt idx="623">
                  <c:v>21</c:v>
                </c:pt>
                <c:pt idx="624">
                  <c:v>26</c:v>
                </c:pt>
                <c:pt idx="625">
                  <c:v>25</c:v>
                </c:pt>
                <c:pt idx="626">
                  <c:v>19</c:v>
                </c:pt>
                <c:pt idx="627">
                  <c:v>18</c:v>
                </c:pt>
                <c:pt idx="628">
                  <c:v>22</c:v>
                </c:pt>
                <c:pt idx="629">
                  <c:v>17</c:v>
                </c:pt>
                <c:pt idx="630">
                  <c:v>15</c:v>
                </c:pt>
                <c:pt idx="631">
                  <c:v>13</c:v>
                </c:pt>
                <c:pt idx="632">
                  <c:v>12</c:v>
                </c:pt>
                <c:pt idx="633">
                  <c:v>16</c:v>
                </c:pt>
                <c:pt idx="634">
                  <c:v>14</c:v>
                </c:pt>
                <c:pt idx="635">
                  <c:v>12</c:v>
                </c:pt>
                <c:pt idx="636">
                  <c:v>14</c:v>
                </c:pt>
                <c:pt idx="637">
                  <c:v>16</c:v>
                </c:pt>
                <c:pt idx="638">
                  <c:v>25</c:v>
                </c:pt>
                <c:pt idx="639">
                  <c:v>17</c:v>
                </c:pt>
                <c:pt idx="640">
                  <c:v>14</c:v>
                </c:pt>
                <c:pt idx="641">
                  <c:v>15</c:v>
                </c:pt>
                <c:pt idx="642">
                  <c:v>14</c:v>
                </c:pt>
                <c:pt idx="643">
                  <c:v>12</c:v>
                </c:pt>
                <c:pt idx="644">
                  <c:v>13</c:v>
                </c:pt>
                <c:pt idx="645">
                  <c:v>13</c:v>
                </c:pt>
                <c:pt idx="646">
                  <c:v>11</c:v>
                </c:pt>
                <c:pt idx="647">
                  <c:v>12</c:v>
                </c:pt>
                <c:pt idx="648">
                  <c:v>12</c:v>
                </c:pt>
                <c:pt idx="649">
                  <c:v>12</c:v>
                </c:pt>
                <c:pt idx="650">
                  <c:v>14</c:v>
                </c:pt>
                <c:pt idx="651">
                  <c:v>10</c:v>
                </c:pt>
                <c:pt idx="652">
                  <c:v>13</c:v>
                </c:pt>
                <c:pt idx="653">
                  <c:v>13</c:v>
                </c:pt>
                <c:pt idx="654">
                  <c:v>11</c:v>
                </c:pt>
                <c:pt idx="655">
                  <c:v>11</c:v>
                </c:pt>
                <c:pt idx="656">
                  <c:v>12</c:v>
                </c:pt>
                <c:pt idx="657">
                  <c:v>13</c:v>
                </c:pt>
                <c:pt idx="658">
                  <c:v>14</c:v>
                </c:pt>
                <c:pt idx="659">
                  <c:v>10</c:v>
                </c:pt>
                <c:pt idx="660">
                  <c:v>13</c:v>
                </c:pt>
                <c:pt idx="661">
                  <c:v>12</c:v>
                </c:pt>
                <c:pt idx="662">
                  <c:v>12</c:v>
                </c:pt>
                <c:pt idx="663">
                  <c:v>12</c:v>
                </c:pt>
                <c:pt idx="664">
                  <c:v>12</c:v>
                </c:pt>
                <c:pt idx="665">
                  <c:v>12</c:v>
                </c:pt>
                <c:pt idx="666">
                  <c:v>14</c:v>
                </c:pt>
                <c:pt idx="667">
                  <c:v>11</c:v>
                </c:pt>
                <c:pt idx="668">
                  <c:v>14</c:v>
                </c:pt>
                <c:pt idx="669">
                  <c:v>13</c:v>
                </c:pt>
                <c:pt idx="670">
                  <c:v>11</c:v>
                </c:pt>
                <c:pt idx="671">
                  <c:v>13</c:v>
                </c:pt>
              </c:numCache>
            </c:numRef>
          </c:yVal>
          <c:smooth val="1"/>
        </c:ser>
        <c:ser>
          <c:idx val="1"/>
          <c:order val="1"/>
          <c:tx>
            <c:v>Before</c:v>
          </c:tx>
          <c:spPr>
            <a:ln w="19050" cap="rnd">
              <a:noFill/>
              <a:round/>
            </a:ln>
            <a:effectLst/>
          </c:spPr>
          <c:marker>
            <c:symbol val="none"/>
          </c:marker>
          <c:trendline>
            <c:spPr>
              <a:ln w="31750" cap="rnd">
                <a:solidFill>
                  <a:srgbClr val="FF0000"/>
                </a:solidFill>
                <a:prstDash val="solid"/>
              </a:ln>
              <a:effectLst/>
            </c:spPr>
            <c:trendlineType val="linear"/>
            <c:dispRSqr val="0"/>
            <c:dispEq val="0"/>
          </c:trendline>
          <c:xVal>
            <c:numRef>
              <c:f>scans!$A$2:$A$673</c:f>
              <c:numCache>
                <c:formatCode>m/d/yyyy\ h:mm</c:formatCode>
                <c:ptCount val="672"/>
                <c:pt idx="0">
                  <c:v>42164.989583333336</c:v>
                </c:pt>
                <c:pt idx="1">
                  <c:v>42164.979166666664</c:v>
                </c:pt>
                <c:pt idx="2">
                  <c:v>42164.96875</c:v>
                </c:pt>
                <c:pt idx="3">
                  <c:v>42164.958333333336</c:v>
                </c:pt>
                <c:pt idx="4">
                  <c:v>42164.947916666664</c:v>
                </c:pt>
                <c:pt idx="5">
                  <c:v>42164.9375</c:v>
                </c:pt>
                <c:pt idx="6">
                  <c:v>42164.927083333336</c:v>
                </c:pt>
                <c:pt idx="7">
                  <c:v>42164.916666666664</c:v>
                </c:pt>
                <c:pt idx="8">
                  <c:v>42164.90625</c:v>
                </c:pt>
                <c:pt idx="9">
                  <c:v>42164.895833333336</c:v>
                </c:pt>
                <c:pt idx="10">
                  <c:v>42164.885416666664</c:v>
                </c:pt>
                <c:pt idx="11">
                  <c:v>42164.875</c:v>
                </c:pt>
                <c:pt idx="12">
                  <c:v>42164.864583333336</c:v>
                </c:pt>
                <c:pt idx="13">
                  <c:v>42164.854166666664</c:v>
                </c:pt>
                <c:pt idx="14">
                  <c:v>42164.84375</c:v>
                </c:pt>
                <c:pt idx="15">
                  <c:v>42164.833333333336</c:v>
                </c:pt>
                <c:pt idx="16">
                  <c:v>42164.822916666664</c:v>
                </c:pt>
                <c:pt idx="17">
                  <c:v>42164.8125</c:v>
                </c:pt>
                <c:pt idx="18">
                  <c:v>42164.802083333336</c:v>
                </c:pt>
                <c:pt idx="19">
                  <c:v>42164.791666666664</c:v>
                </c:pt>
                <c:pt idx="20">
                  <c:v>42164.78125</c:v>
                </c:pt>
                <c:pt idx="21">
                  <c:v>42164.770833333336</c:v>
                </c:pt>
                <c:pt idx="22">
                  <c:v>42164.760416666664</c:v>
                </c:pt>
                <c:pt idx="23">
                  <c:v>42164.75</c:v>
                </c:pt>
                <c:pt idx="24">
                  <c:v>42164.739583333336</c:v>
                </c:pt>
                <c:pt idx="25">
                  <c:v>42164.729166666664</c:v>
                </c:pt>
                <c:pt idx="26">
                  <c:v>42164.71875</c:v>
                </c:pt>
                <c:pt idx="27">
                  <c:v>42164.708333333336</c:v>
                </c:pt>
                <c:pt idx="28">
                  <c:v>42164.697916666664</c:v>
                </c:pt>
                <c:pt idx="29">
                  <c:v>42164.6875</c:v>
                </c:pt>
                <c:pt idx="30">
                  <c:v>42164.677083333336</c:v>
                </c:pt>
                <c:pt idx="31">
                  <c:v>42164.666666666664</c:v>
                </c:pt>
                <c:pt idx="32">
                  <c:v>42164.65625</c:v>
                </c:pt>
                <c:pt idx="33">
                  <c:v>42164.645833333336</c:v>
                </c:pt>
                <c:pt idx="34">
                  <c:v>42164.635416666664</c:v>
                </c:pt>
                <c:pt idx="35">
                  <c:v>42164.625</c:v>
                </c:pt>
                <c:pt idx="36">
                  <c:v>42164.614583333336</c:v>
                </c:pt>
                <c:pt idx="37">
                  <c:v>42164.604166666664</c:v>
                </c:pt>
                <c:pt idx="38">
                  <c:v>42164.59375</c:v>
                </c:pt>
                <c:pt idx="39">
                  <c:v>42164.583333333336</c:v>
                </c:pt>
                <c:pt idx="40">
                  <c:v>42164.572916666664</c:v>
                </c:pt>
                <c:pt idx="41">
                  <c:v>42164.5625</c:v>
                </c:pt>
                <c:pt idx="42">
                  <c:v>42164.552083333336</c:v>
                </c:pt>
                <c:pt idx="43">
                  <c:v>42164.541666666664</c:v>
                </c:pt>
                <c:pt idx="44">
                  <c:v>42164.53125</c:v>
                </c:pt>
                <c:pt idx="45">
                  <c:v>42164.520833333336</c:v>
                </c:pt>
                <c:pt idx="46">
                  <c:v>42164.510416666664</c:v>
                </c:pt>
                <c:pt idx="47">
                  <c:v>42164.5</c:v>
                </c:pt>
                <c:pt idx="48">
                  <c:v>42164.489583333336</c:v>
                </c:pt>
                <c:pt idx="49">
                  <c:v>42164.479166666664</c:v>
                </c:pt>
                <c:pt idx="50">
                  <c:v>42164.46875</c:v>
                </c:pt>
                <c:pt idx="51">
                  <c:v>42164.458333333336</c:v>
                </c:pt>
                <c:pt idx="52">
                  <c:v>42164.447916666664</c:v>
                </c:pt>
                <c:pt idx="53">
                  <c:v>42164.4375</c:v>
                </c:pt>
                <c:pt idx="54">
                  <c:v>42164.427083333336</c:v>
                </c:pt>
                <c:pt idx="55">
                  <c:v>42164.416666666664</c:v>
                </c:pt>
                <c:pt idx="56">
                  <c:v>42164.40625</c:v>
                </c:pt>
                <c:pt idx="57">
                  <c:v>42164.395833333336</c:v>
                </c:pt>
                <c:pt idx="58">
                  <c:v>42164.385416666664</c:v>
                </c:pt>
                <c:pt idx="59">
                  <c:v>42164.375</c:v>
                </c:pt>
                <c:pt idx="60">
                  <c:v>42164.364583333336</c:v>
                </c:pt>
                <c:pt idx="61">
                  <c:v>42164.354166666664</c:v>
                </c:pt>
                <c:pt idx="62">
                  <c:v>42164.34375</c:v>
                </c:pt>
                <c:pt idx="63">
                  <c:v>42164.333333333336</c:v>
                </c:pt>
                <c:pt idx="64">
                  <c:v>42164.322916666664</c:v>
                </c:pt>
                <c:pt idx="65">
                  <c:v>42164.3125</c:v>
                </c:pt>
                <c:pt idx="66">
                  <c:v>42164.302083333336</c:v>
                </c:pt>
                <c:pt idx="67">
                  <c:v>42164.291666666664</c:v>
                </c:pt>
                <c:pt idx="68">
                  <c:v>42164.28125</c:v>
                </c:pt>
                <c:pt idx="69">
                  <c:v>42164.270833333336</c:v>
                </c:pt>
                <c:pt idx="70">
                  <c:v>42164.260416666664</c:v>
                </c:pt>
                <c:pt idx="71">
                  <c:v>42164.25</c:v>
                </c:pt>
                <c:pt idx="72">
                  <c:v>42164.239583333336</c:v>
                </c:pt>
                <c:pt idx="73">
                  <c:v>42164.229166666664</c:v>
                </c:pt>
                <c:pt idx="74">
                  <c:v>42164.21875</c:v>
                </c:pt>
                <c:pt idx="75">
                  <c:v>42164.208333333336</c:v>
                </c:pt>
                <c:pt idx="76">
                  <c:v>42164.197916666664</c:v>
                </c:pt>
                <c:pt idx="77">
                  <c:v>42164.1875</c:v>
                </c:pt>
                <c:pt idx="78">
                  <c:v>42164.177083333336</c:v>
                </c:pt>
                <c:pt idx="79">
                  <c:v>42164.166666666664</c:v>
                </c:pt>
                <c:pt idx="80">
                  <c:v>42164.15625</c:v>
                </c:pt>
                <c:pt idx="81">
                  <c:v>42164.145833333336</c:v>
                </c:pt>
                <c:pt idx="82">
                  <c:v>42164.135416666664</c:v>
                </c:pt>
                <c:pt idx="83">
                  <c:v>42164.125</c:v>
                </c:pt>
                <c:pt idx="84">
                  <c:v>42164.114583333336</c:v>
                </c:pt>
                <c:pt idx="85">
                  <c:v>42164.104166666664</c:v>
                </c:pt>
                <c:pt idx="86">
                  <c:v>42164.09375</c:v>
                </c:pt>
                <c:pt idx="87">
                  <c:v>42164.083333333336</c:v>
                </c:pt>
                <c:pt idx="88">
                  <c:v>42164.072916666664</c:v>
                </c:pt>
                <c:pt idx="89">
                  <c:v>42164.0625</c:v>
                </c:pt>
                <c:pt idx="90">
                  <c:v>42164.052083333336</c:v>
                </c:pt>
                <c:pt idx="91">
                  <c:v>42164.041666666664</c:v>
                </c:pt>
                <c:pt idx="92">
                  <c:v>42164.03125</c:v>
                </c:pt>
                <c:pt idx="93">
                  <c:v>42164.020833333336</c:v>
                </c:pt>
                <c:pt idx="94">
                  <c:v>42164.010416666664</c:v>
                </c:pt>
                <c:pt idx="95">
                  <c:v>42164</c:v>
                </c:pt>
                <c:pt idx="96">
                  <c:v>42163.989583333336</c:v>
                </c:pt>
                <c:pt idx="97">
                  <c:v>42163.979166666664</c:v>
                </c:pt>
                <c:pt idx="98">
                  <c:v>42163.96875</c:v>
                </c:pt>
                <c:pt idx="99">
                  <c:v>42163.958333333336</c:v>
                </c:pt>
                <c:pt idx="100">
                  <c:v>42163.947916666664</c:v>
                </c:pt>
                <c:pt idx="101">
                  <c:v>42163.9375</c:v>
                </c:pt>
                <c:pt idx="102">
                  <c:v>42163.927083333336</c:v>
                </c:pt>
                <c:pt idx="103">
                  <c:v>42163.916666666664</c:v>
                </c:pt>
                <c:pt idx="104">
                  <c:v>42163.90625</c:v>
                </c:pt>
                <c:pt idx="105">
                  <c:v>42163.895833333336</c:v>
                </c:pt>
                <c:pt idx="106">
                  <c:v>42163.885416666664</c:v>
                </c:pt>
                <c:pt idx="107">
                  <c:v>42163.875</c:v>
                </c:pt>
                <c:pt idx="108">
                  <c:v>42163.864583333336</c:v>
                </c:pt>
                <c:pt idx="109">
                  <c:v>42163.854166666664</c:v>
                </c:pt>
                <c:pt idx="110">
                  <c:v>42163.84375</c:v>
                </c:pt>
                <c:pt idx="111">
                  <c:v>42163.833333333336</c:v>
                </c:pt>
                <c:pt idx="112">
                  <c:v>42163.822916666664</c:v>
                </c:pt>
                <c:pt idx="113">
                  <c:v>42163.8125</c:v>
                </c:pt>
                <c:pt idx="114">
                  <c:v>42163.802083333336</c:v>
                </c:pt>
                <c:pt idx="115">
                  <c:v>42163.791666666664</c:v>
                </c:pt>
                <c:pt idx="116">
                  <c:v>42163.78125</c:v>
                </c:pt>
                <c:pt idx="117">
                  <c:v>42163.770833333336</c:v>
                </c:pt>
                <c:pt idx="118">
                  <c:v>42163.760416666664</c:v>
                </c:pt>
                <c:pt idx="119">
                  <c:v>42163.75</c:v>
                </c:pt>
                <c:pt idx="120">
                  <c:v>42163.739583333336</c:v>
                </c:pt>
                <c:pt idx="121">
                  <c:v>42163.729166666664</c:v>
                </c:pt>
                <c:pt idx="122">
                  <c:v>42163.71875</c:v>
                </c:pt>
                <c:pt idx="123">
                  <c:v>42163.708333333336</c:v>
                </c:pt>
                <c:pt idx="124">
                  <c:v>42163.697916666664</c:v>
                </c:pt>
                <c:pt idx="125">
                  <c:v>42163.6875</c:v>
                </c:pt>
                <c:pt idx="126">
                  <c:v>42163.677083333336</c:v>
                </c:pt>
                <c:pt idx="127">
                  <c:v>42163.666666666664</c:v>
                </c:pt>
                <c:pt idx="128">
                  <c:v>42163.65625</c:v>
                </c:pt>
                <c:pt idx="129">
                  <c:v>42163.645833333336</c:v>
                </c:pt>
                <c:pt idx="130">
                  <c:v>42163.635416666664</c:v>
                </c:pt>
                <c:pt idx="131">
                  <c:v>42163.625</c:v>
                </c:pt>
                <c:pt idx="132">
                  <c:v>42163.614583333336</c:v>
                </c:pt>
                <c:pt idx="133">
                  <c:v>42163.604166666664</c:v>
                </c:pt>
                <c:pt idx="134">
                  <c:v>42163.59375</c:v>
                </c:pt>
                <c:pt idx="135">
                  <c:v>42163.583333333336</c:v>
                </c:pt>
                <c:pt idx="136">
                  <c:v>42163.572916666664</c:v>
                </c:pt>
                <c:pt idx="137">
                  <c:v>42163.5625</c:v>
                </c:pt>
                <c:pt idx="138">
                  <c:v>42163.552083333336</c:v>
                </c:pt>
                <c:pt idx="139">
                  <c:v>42163.541666666664</c:v>
                </c:pt>
                <c:pt idx="140">
                  <c:v>42163.53125</c:v>
                </c:pt>
                <c:pt idx="141">
                  <c:v>42163.520833333336</c:v>
                </c:pt>
                <c:pt idx="142">
                  <c:v>42163.510416666664</c:v>
                </c:pt>
                <c:pt idx="143">
                  <c:v>42163.5</c:v>
                </c:pt>
                <c:pt idx="144">
                  <c:v>42163.489583333336</c:v>
                </c:pt>
                <c:pt idx="145">
                  <c:v>42163.479166666664</c:v>
                </c:pt>
                <c:pt idx="146">
                  <c:v>42163.46875</c:v>
                </c:pt>
                <c:pt idx="147">
                  <c:v>42163.458333333336</c:v>
                </c:pt>
                <c:pt idx="148">
                  <c:v>42163.447916666664</c:v>
                </c:pt>
                <c:pt idx="149">
                  <c:v>42163.4375</c:v>
                </c:pt>
                <c:pt idx="150">
                  <c:v>42163.427083333336</c:v>
                </c:pt>
                <c:pt idx="151">
                  <c:v>42163.416666666664</c:v>
                </c:pt>
                <c:pt idx="152">
                  <c:v>42163.40625</c:v>
                </c:pt>
                <c:pt idx="153">
                  <c:v>42163.395833333336</c:v>
                </c:pt>
                <c:pt idx="154">
                  <c:v>42163.385416666664</c:v>
                </c:pt>
                <c:pt idx="155">
                  <c:v>42163.375</c:v>
                </c:pt>
                <c:pt idx="156">
                  <c:v>42163.364583333336</c:v>
                </c:pt>
                <c:pt idx="157">
                  <c:v>42163.354166666664</c:v>
                </c:pt>
                <c:pt idx="158">
                  <c:v>42163.34375</c:v>
                </c:pt>
                <c:pt idx="159">
                  <c:v>42163.333333333336</c:v>
                </c:pt>
                <c:pt idx="160">
                  <c:v>42163.322916666664</c:v>
                </c:pt>
                <c:pt idx="161">
                  <c:v>42163.3125</c:v>
                </c:pt>
                <c:pt idx="162">
                  <c:v>42163.302083333336</c:v>
                </c:pt>
                <c:pt idx="163">
                  <c:v>42163.291666666664</c:v>
                </c:pt>
                <c:pt idx="164">
                  <c:v>42163.28125</c:v>
                </c:pt>
                <c:pt idx="165">
                  <c:v>42163.270833333336</c:v>
                </c:pt>
                <c:pt idx="166">
                  <c:v>42163.260416666664</c:v>
                </c:pt>
                <c:pt idx="167">
                  <c:v>42163.25</c:v>
                </c:pt>
                <c:pt idx="168">
                  <c:v>42163.239583333336</c:v>
                </c:pt>
                <c:pt idx="169">
                  <c:v>42163.229166666664</c:v>
                </c:pt>
                <c:pt idx="170">
                  <c:v>42163.21875</c:v>
                </c:pt>
                <c:pt idx="171">
                  <c:v>42163.208333333336</c:v>
                </c:pt>
                <c:pt idx="172">
                  <c:v>42163.197916666664</c:v>
                </c:pt>
                <c:pt idx="173">
                  <c:v>42163.1875</c:v>
                </c:pt>
                <c:pt idx="174">
                  <c:v>42163.177083333336</c:v>
                </c:pt>
                <c:pt idx="175">
                  <c:v>42163.166666666664</c:v>
                </c:pt>
                <c:pt idx="176">
                  <c:v>42163.15625</c:v>
                </c:pt>
                <c:pt idx="177">
                  <c:v>42163.145833333336</c:v>
                </c:pt>
                <c:pt idx="178">
                  <c:v>42163.135416666664</c:v>
                </c:pt>
                <c:pt idx="179">
                  <c:v>42163.125</c:v>
                </c:pt>
                <c:pt idx="180">
                  <c:v>42163.114583333336</c:v>
                </c:pt>
                <c:pt idx="181">
                  <c:v>42163.104166666664</c:v>
                </c:pt>
                <c:pt idx="182">
                  <c:v>42163.09375</c:v>
                </c:pt>
                <c:pt idx="183">
                  <c:v>42163.083333333336</c:v>
                </c:pt>
                <c:pt idx="184">
                  <c:v>42163.072916666664</c:v>
                </c:pt>
                <c:pt idx="185">
                  <c:v>42163.0625</c:v>
                </c:pt>
                <c:pt idx="186">
                  <c:v>42163.052083333336</c:v>
                </c:pt>
                <c:pt idx="187">
                  <c:v>42163.041666666664</c:v>
                </c:pt>
                <c:pt idx="188">
                  <c:v>42163.03125</c:v>
                </c:pt>
                <c:pt idx="189">
                  <c:v>42163.020833333336</c:v>
                </c:pt>
                <c:pt idx="190">
                  <c:v>42163.010416666664</c:v>
                </c:pt>
                <c:pt idx="191">
                  <c:v>42163</c:v>
                </c:pt>
                <c:pt idx="192">
                  <c:v>42162.989583333336</c:v>
                </c:pt>
                <c:pt idx="193">
                  <c:v>42162.979166666664</c:v>
                </c:pt>
                <c:pt idx="194">
                  <c:v>42162.96875</c:v>
                </c:pt>
                <c:pt idx="195">
                  <c:v>42162.958333333336</c:v>
                </c:pt>
                <c:pt idx="196">
                  <c:v>42162.947916666664</c:v>
                </c:pt>
                <c:pt idx="197">
                  <c:v>42162.9375</c:v>
                </c:pt>
                <c:pt idx="198">
                  <c:v>42162.927083333336</c:v>
                </c:pt>
                <c:pt idx="199">
                  <c:v>42162.916666666664</c:v>
                </c:pt>
                <c:pt idx="200">
                  <c:v>42162.90625</c:v>
                </c:pt>
                <c:pt idx="201">
                  <c:v>42162.895833333336</c:v>
                </c:pt>
                <c:pt idx="202">
                  <c:v>42162.885416666664</c:v>
                </c:pt>
                <c:pt idx="203">
                  <c:v>42162.875</c:v>
                </c:pt>
                <c:pt idx="204">
                  <c:v>42162.864583333336</c:v>
                </c:pt>
                <c:pt idx="205">
                  <c:v>42162.854166666664</c:v>
                </c:pt>
                <c:pt idx="206">
                  <c:v>42162.84375</c:v>
                </c:pt>
                <c:pt idx="207">
                  <c:v>42162.833333333336</c:v>
                </c:pt>
                <c:pt idx="208">
                  <c:v>42162.822916666664</c:v>
                </c:pt>
                <c:pt idx="209">
                  <c:v>42162.8125</c:v>
                </c:pt>
                <c:pt idx="210">
                  <c:v>42162.802083333336</c:v>
                </c:pt>
                <c:pt idx="211">
                  <c:v>42162.791666666664</c:v>
                </c:pt>
                <c:pt idx="212">
                  <c:v>42162.78125</c:v>
                </c:pt>
                <c:pt idx="213">
                  <c:v>42162.770833333336</c:v>
                </c:pt>
                <c:pt idx="214">
                  <c:v>42162.760416666664</c:v>
                </c:pt>
                <c:pt idx="215">
                  <c:v>42162.75</c:v>
                </c:pt>
                <c:pt idx="216">
                  <c:v>42162.739583333336</c:v>
                </c:pt>
                <c:pt idx="217">
                  <c:v>42162.729166666664</c:v>
                </c:pt>
                <c:pt idx="218">
                  <c:v>42162.71875</c:v>
                </c:pt>
                <c:pt idx="219">
                  <c:v>42162.708333333336</c:v>
                </c:pt>
                <c:pt idx="220">
                  <c:v>42162.697916666664</c:v>
                </c:pt>
                <c:pt idx="221">
                  <c:v>42162.6875</c:v>
                </c:pt>
                <c:pt idx="222">
                  <c:v>42162.677083333336</c:v>
                </c:pt>
                <c:pt idx="223">
                  <c:v>42162.666666666664</c:v>
                </c:pt>
                <c:pt idx="224">
                  <c:v>42162.65625</c:v>
                </c:pt>
                <c:pt idx="225">
                  <c:v>42162.645833333336</c:v>
                </c:pt>
                <c:pt idx="226">
                  <c:v>42162.635416666664</c:v>
                </c:pt>
                <c:pt idx="227">
                  <c:v>42162.625</c:v>
                </c:pt>
                <c:pt idx="228">
                  <c:v>42162.614583333336</c:v>
                </c:pt>
                <c:pt idx="229">
                  <c:v>42162.604166666664</c:v>
                </c:pt>
                <c:pt idx="230">
                  <c:v>42162.59375</c:v>
                </c:pt>
                <c:pt idx="231">
                  <c:v>42162.583333333336</c:v>
                </c:pt>
                <c:pt idx="232">
                  <c:v>42162.572916666664</c:v>
                </c:pt>
                <c:pt idx="233">
                  <c:v>42162.5625</c:v>
                </c:pt>
                <c:pt idx="234">
                  <c:v>42162.552083333336</c:v>
                </c:pt>
                <c:pt idx="235">
                  <c:v>42162.541666666664</c:v>
                </c:pt>
                <c:pt idx="236">
                  <c:v>42162.53125</c:v>
                </c:pt>
                <c:pt idx="237">
                  <c:v>42162.520833333336</c:v>
                </c:pt>
                <c:pt idx="238">
                  <c:v>42162.510416666664</c:v>
                </c:pt>
                <c:pt idx="239">
                  <c:v>42162.5</c:v>
                </c:pt>
                <c:pt idx="240">
                  <c:v>42162.489583333336</c:v>
                </c:pt>
                <c:pt idx="241">
                  <c:v>42162.479166666664</c:v>
                </c:pt>
                <c:pt idx="242">
                  <c:v>42162.46875</c:v>
                </c:pt>
                <c:pt idx="243">
                  <c:v>42162.458333333336</c:v>
                </c:pt>
                <c:pt idx="244">
                  <c:v>42162.447916666664</c:v>
                </c:pt>
                <c:pt idx="245">
                  <c:v>42162.4375</c:v>
                </c:pt>
                <c:pt idx="246">
                  <c:v>42162.427083333336</c:v>
                </c:pt>
                <c:pt idx="247">
                  <c:v>42162.416666666664</c:v>
                </c:pt>
                <c:pt idx="248">
                  <c:v>42162.40625</c:v>
                </c:pt>
                <c:pt idx="249">
                  <c:v>42162.395833333336</c:v>
                </c:pt>
                <c:pt idx="250">
                  <c:v>42162.385416666664</c:v>
                </c:pt>
                <c:pt idx="251">
                  <c:v>42162.375</c:v>
                </c:pt>
                <c:pt idx="252">
                  <c:v>42162.364583333336</c:v>
                </c:pt>
                <c:pt idx="253">
                  <c:v>42162.354166666664</c:v>
                </c:pt>
                <c:pt idx="254">
                  <c:v>42162.34375</c:v>
                </c:pt>
                <c:pt idx="255">
                  <c:v>42162.333333333336</c:v>
                </c:pt>
                <c:pt idx="256">
                  <c:v>42162.322916666664</c:v>
                </c:pt>
                <c:pt idx="257">
                  <c:v>42162.3125</c:v>
                </c:pt>
                <c:pt idx="258">
                  <c:v>42162.302083333336</c:v>
                </c:pt>
                <c:pt idx="259">
                  <c:v>42162.291666666664</c:v>
                </c:pt>
                <c:pt idx="260">
                  <c:v>42162.28125</c:v>
                </c:pt>
                <c:pt idx="261">
                  <c:v>42162.270833333336</c:v>
                </c:pt>
                <c:pt idx="262">
                  <c:v>42162.260416666664</c:v>
                </c:pt>
                <c:pt idx="263">
                  <c:v>42162.25</c:v>
                </c:pt>
                <c:pt idx="264">
                  <c:v>42162.239583333336</c:v>
                </c:pt>
                <c:pt idx="265">
                  <c:v>42162.229166666664</c:v>
                </c:pt>
                <c:pt idx="266">
                  <c:v>42162.21875</c:v>
                </c:pt>
                <c:pt idx="267">
                  <c:v>42162.208333333336</c:v>
                </c:pt>
                <c:pt idx="268">
                  <c:v>42162.197916666664</c:v>
                </c:pt>
                <c:pt idx="269">
                  <c:v>42162.1875</c:v>
                </c:pt>
                <c:pt idx="270">
                  <c:v>42162.177083333336</c:v>
                </c:pt>
                <c:pt idx="271">
                  <c:v>42162.166666666664</c:v>
                </c:pt>
                <c:pt idx="272">
                  <c:v>42162.15625</c:v>
                </c:pt>
                <c:pt idx="273">
                  <c:v>42162.145833333336</c:v>
                </c:pt>
                <c:pt idx="274">
                  <c:v>42162.135416666664</c:v>
                </c:pt>
                <c:pt idx="275">
                  <c:v>42162.125</c:v>
                </c:pt>
                <c:pt idx="276">
                  <c:v>42162.114583333336</c:v>
                </c:pt>
                <c:pt idx="277">
                  <c:v>42162.104166666664</c:v>
                </c:pt>
                <c:pt idx="278">
                  <c:v>42162.09375</c:v>
                </c:pt>
                <c:pt idx="279">
                  <c:v>42162.083333333336</c:v>
                </c:pt>
                <c:pt idx="280">
                  <c:v>42162.072916666664</c:v>
                </c:pt>
                <c:pt idx="281">
                  <c:v>42162.0625</c:v>
                </c:pt>
                <c:pt idx="282">
                  <c:v>42162.052083333336</c:v>
                </c:pt>
                <c:pt idx="283">
                  <c:v>42162.041666666664</c:v>
                </c:pt>
                <c:pt idx="284">
                  <c:v>42162.03125</c:v>
                </c:pt>
                <c:pt idx="285">
                  <c:v>42162.020833333336</c:v>
                </c:pt>
                <c:pt idx="286">
                  <c:v>42162.010416666664</c:v>
                </c:pt>
                <c:pt idx="287">
                  <c:v>42162</c:v>
                </c:pt>
                <c:pt idx="288">
                  <c:v>42161.989583333336</c:v>
                </c:pt>
                <c:pt idx="289">
                  <c:v>42161.979166666664</c:v>
                </c:pt>
                <c:pt idx="290">
                  <c:v>42161.96875</c:v>
                </c:pt>
                <c:pt idx="291">
                  <c:v>42161.958333333336</c:v>
                </c:pt>
                <c:pt idx="292">
                  <c:v>42161.947916666664</c:v>
                </c:pt>
                <c:pt idx="293">
                  <c:v>42161.9375</c:v>
                </c:pt>
                <c:pt idx="294">
                  <c:v>42161.927083333336</c:v>
                </c:pt>
                <c:pt idx="295">
                  <c:v>42161.916666666664</c:v>
                </c:pt>
                <c:pt idx="296">
                  <c:v>42161.90625</c:v>
                </c:pt>
                <c:pt idx="297">
                  <c:v>42161.895833333336</c:v>
                </c:pt>
                <c:pt idx="298">
                  <c:v>42161.885416666664</c:v>
                </c:pt>
                <c:pt idx="299">
                  <c:v>42161.875</c:v>
                </c:pt>
                <c:pt idx="300">
                  <c:v>42161.864583333336</c:v>
                </c:pt>
                <c:pt idx="301">
                  <c:v>42161.854166666664</c:v>
                </c:pt>
                <c:pt idx="302">
                  <c:v>42161.84375</c:v>
                </c:pt>
                <c:pt idx="303">
                  <c:v>42161.833333333336</c:v>
                </c:pt>
                <c:pt idx="304">
                  <c:v>42161.822916666664</c:v>
                </c:pt>
                <c:pt idx="305">
                  <c:v>42161.8125</c:v>
                </c:pt>
                <c:pt idx="306">
                  <c:v>42161.802083333336</c:v>
                </c:pt>
                <c:pt idx="307">
                  <c:v>42161.791666666664</c:v>
                </c:pt>
                <c:pt idx="308">
                  <c:v>42161.78125</c:v>
                </c:pt>
                <c:pt idx="309">
                  <c:v>42161.770833333336</c:v>
                </c:pt>
                <c:pt idx="310">
                  <c:v>42161.760416666664</c:v>
                </c:pt>
                <c:pt idx="311">
                  <c:v>42161.75</c:v>
                </c:pt>
                <c:pt idx="312">
                  <c:v>42161.739583333336</c:v>
                </c:pt>
                <c:pt idx="313">
                  <c:v>42161.729166666664</c:v>
                </c:pt>
                <c:pt idx="314">
                  <c:v>42161.71875</c:v>
                </c:pt>
                <c:pt idx="315">
                  <c:v>42161.708333333336</c:v>
                </c:pt>
                <c:pt idx="316">
                  <c:v>42161.697916666664</c:v>
                </c:pt>
                <c:pt idx="317">
                  <c:v>42161.6875</c:v>
                </c:pt>
                <c:pt idx="318">
                  <c:v>42161.677083333336</c:v>
                </c:pt>
                <c:pt idx="319">
                  <c:v>42161.666666666664</c:v>
                </c:pt>
                <c:pt idx="320">
                  <c:v>42161.65625</c:v>
                </c:pt>
                <c:pt idx="321">
                  <c:v>42161.645833333336</c:v>
                </c:pt>
                <c:pt idx="322">
                  <c:v>42161.635416666664</c:v>
                </c:pt>
                <c:pt idx="323">
                  <c:v>42161.625</c:v>
                </c:pt>
                <c:pt idx="324">
                  <c:v>42161.614583333336</c:v>
                </c:pt>
                <c:pt idx="325">
                  <c:v>42161.604166666664</c:v>
                </c:pt>
                <c:pt idx="326">
                  <c:v>42161.59375</c:v>
                </c:pt>
                <c:pt idx="327">
                  <c:v>42161.583333333336</c:v>
                </c:pt>
                <c:pt idx="328">
                  <c:v>42161.572916666664</c:v>
                </c:pt>
                <c:pt idx="329">
                  <c:v>42161.5625</c:v>
                </c:pt>
                <c:pt idx="330">
                  <c:v>42161.552083333336</c:v>
                </c:pt>
                <c:pt idx="331">
                  <c:v>42161.541666666664</c:v>
                </c:pt>
                <c:pt idx="332">
                  <c:v>42161.53125</c:v>
                </c:pt>
                <c:pt idx="333">
                  <c:v>42161.520833333336</c:v>
                </c:pt>
                <c:pt idx="334">
                  <c:v>42161.510416666664</c:v>
                </c:pt>
                <c:pt idx="335">
                  <c:v>42161.5</c:v>
                </c:pt>
                <c:pt idx="336">
                  <c:v>42161.489583333336</c:v>
                </c:pt>
                <c:pt idx="337">
                  <c:v>42161.479166666664</c:v>
                </c:pt>
                <c:pt idx="338">
                  <c:v>42161.46875</c:v>
                </c:pt>
                <c:pt idx="339">
                  <c:v>42161.458333333336</c:v>
                </c:pt>
                <c:pt idx="340">
                  <c:v>42161.447916666664</c:v>
                </c:pt>
                <c:pt idx="341">
                  <c:v>42161.4375</c:v>
                </c:pt>
                <c:pt idx="342">
                  <c:v>42161.427083333336</c:v>
                </c:pt>
                <c:pt idx="343">
                  <c:v>42161.416666666664</c:v>
                </c:pt>
                <c:pt idx="344">
                  <c:v>42161.40625</c:v>
                </c:pt>
                <c:pt idx="345">
                  <c:v>42161.395833333336</c:v>
                </c:pt>
                <c:pt idx="346">
                  <c:v>42161.385416666664</c:v>
                </c:pt>
                <c:pt idx="347">
                  <c:v>42161.375</c:v>
                </c:pt>
                <c:pt idx="348">
                  <c:v>42161.364583333336</c:v>
                </c:pt>
                <c:pt idx="349">
                  <c:v>42161.354166666664</c:v>
                </c:pt>
                <c:pt idx="350">
                  <c:v>42161.34375</c:v>
                </c:pt>
                <c:pt idx="351">
                  <c:v>42161.333333333336</c:v>
                </c:pt>
                <c:pt idx="352">
                  <c:v>42161.322916666664</c:v>
                </c:pt>
                <c:pt idx="353">
                  <c:v>42161.3125</c:v>
                </c:pt>
                <c:pt idx="354">
                  <c:v>42161.302083333336</c:v>
                </c:pt>
                <c:pt idx="355">
                  <c:v>42161.291666666664</c:v>
                </c:pt>
                <c:pt idx="356">
                  <c:v>42161.28125</c:v>
                </c:pt>
                <c:pt idx="357">
                  <c:v>42161.270833333336</c:v>
                </c:pt>
                <c:pt idx="358">
                  <c:v>42161.260416666664</c:v>
                </c:pt>
                <c:pt idx="359">
                  <c:v>42161.25</c:v>
                </c:pt>
                <c:pt idx="360">
                  <c:v>42161.239583333336</c:v>
                </c:pt>
                <c:pt idx="361">
                  <c:v>42161.229166666664</c:v>
                </c:pt>
                <c:pt idx="362">
                  <c:v>42161.21875</c:v>
                </c:pt>
                <c:pt idx="363">
                  <c:v>42161.208333333336</c:v>
                </c:pt>
                <c:pt idx="364">
                  <c:v>42161.197916666664</c:v>
                </c:pt>
                <c:pt idx="365">
                  <c:v>42161.1875</c:v>
                </c:pt>
                <c:pt idx="366">
                  <c:v>42161.177083333336</c:v>
                </c:pt>
                <c:pt idx="367">
                  <c:v>42161.166666666664</c:v>
                </c:pt>
                <c:pt idx="368">
                  <c:v>42161.15625</c:v>
                </c:pt>
                <c:pt idx="369">
                  <c:v>42161.145833333336</c:v>
                </c:pt>
                <c:pt idx="370">
                  <c:v>42161.135416666664</c:v>
                </c:pt>
                <c:pt idx="371">
                  <c:v>42161.125</c:v>
                </c:pt>
                <c:pt idx="372">
                  <c:v>42161.114583333336</c:v>
                </c:pt>
                <c:pt idx="373">
                  <c:v>42161.104166666664</c:v>
                </c:pt>
                <c:pt idx="374">
                  <c:v>42161.09375</c:v>
                </c:pt>
                <c:pt idx="375">
                  <c:v>42161.083333333336</c:v>
                </c:pt>
                <c:pt idx="376">
                  <c:v>42161.072916666664</c:v>
                </c:pt>
                <c:pt idx="377">
                  <c:v>42161.0625</c:v>
                </c:pt>
                <c:pt idx="378">
                  <c:v>42161.052083333336</c:v>
                </c:pt>
                <c:pt idx="379">
                  <c:v>42161.041666666664</c:v>
                </c:pt>
                <c:pt idx="380">
                  <c:v>42161.03125</c:v>
                </c:pt>
                <c:pt idx="381">
                  <c:v>42161.020833333336</c:v>
                </c:pt>
                <c:pt idx="382">
                  <c:v>42161.010416666664</c:v>
                </c:pt>
                <c:pt idx="383">
                  <c:v>42161</c:v>
                </c:pt>
                <c:pt idx="384">
                  <c:v>42160.989583333336</c:v>
                </c:pt>
                <c:pt idx="385">
                  <c:v>42160.979166666664</c:v>
                </c:pt>
                <c:pt idx="386">
                  <c:v>42160.96875</c:v>
                </c:pt>
                <c:pt idx="387">
                  <c:v>42160.958333333336</c:v>
                </c:pt>
                <c:pt idx="388">
                  <c:v>42160.947916666664</c:v>
                </c:pt>
                <c:pt idx="389">
                  <c:v>42160.9375</c:v>
                </c:pt>
                <c:pt idx="390">
                  <c:v>42160.927083333336</c:v>
                </c:pt>
                <c:pt idx="391">
                  <c:v>42160.916666666664</c:v>
                </c:pt>
                <c:pt idx="392">
                  <c:v>42160.90625</c:v>
                </c:pt>
                <c:pt idx="393">
                  <c:v>42160.895833333336</c:v>
                </c:pt>
                <c:pt idx="394">
                  <c:v>42160.885416666664</c:v>
                </c:pt>
                <c:pt idx="395">
                  <c:v>42160.875</c:v>
                </c:pt>
                <c:pt idx="396">
                  <c:v>42160.864583333336</c:v>
                </c:pt>
                <c:pt idx="397">
                  <c:v>42160.854166666664</c:v>
                </c:pt>
                <c:pt idx="398">
                  <c:v>42160.84375</c:v>
                </c:pt>
                <c:pt idx="399">
                  <c:v>42160.833333333336</c:v>
                </c:pt>
                <c:pt idx="400">
                  <c:v>42160.822916666664</c:v>
                </c:pt>
                <c:pt idx="401">
                  <c:v>42160.8125</c:v>
                </c:pt>
                <c:pt idx="402">
                  <c:v>42160.802083333336</c:v>
                </c:pt>
                <c:pt idx="403">
                  <c:v>42160.791666666664</c:v>
                </c:pt>
                <c:pt idx="404">
                  <c:v>42160.78125</c:v>
                </c:pt>
                <c:pt idx="405">
                  <c:v>42160.770833333336</c:v>
                </c:pt>
                <c:pt idx="406">
                  <c:v>42160.760416666664</c:v>
                </c:pt>
                <c:pt idx="407">
                  <c:v>42160.75</c:v>
                </c:pt>
                <c:pt idx="408">
                  <c:v>42160.739583333336</c:v>
                </c:pt>
                <c:pt idx="409">
                  <c:v>42160.729166666664</c:v>
                </c:pt>
                <c:pt idx="410">
                  <c:v>42160.71875</c:v>
                </c:pt>
                <c:pt idx="411">
                  <c:v>42160.708333333336</c:v>
                </c:pt>
                <c:pt idx="412">
                  <c:v>42160.697916666664</c:v>
                </c:pt>
                <c:pt idx="413">
                  <c:v>42160.6875</c:v>
                </c:pt>
                <c:pt idx="414">
                  <c:v>42160.677083333336</c:v>
                </c:pt>
                <c:pt idx="415">
                  <c:v>42160.666666666664</c:v>
                </c:pt>
                <c:pt idx="416">
                  <c:v>42160.65625</c:v>
                </c:pt>
                <c:pt idx="417">
                  <c:v>42160.645833333336</c:v>
                </c:pt>
                <c:pt idx="418">
                  <c:v>42160.635416666664</c:v>
                </c:pt>
                <c:pt idx="419">
                  <c:v>42160.625</c:v>
                </c:pt>
                <c:pt idx="420">
                  <c:v>42160.614583333336</c:v>
                </c:pt>
                <c:pt idx="421">
                  <c:v>42160.604166666664</c:v>
                </c:pt>
                <c:pt idx="422">
                  <c:v>42160.59375</c:v>
                </c:pt>
                <c:pt idx="423">
                  <c:v>42160.583333333336</c:v>
                </c:pt>
                <c:pt idx="424">
                  <c:v>42160.572916666664</c:v>
                </c:pt>
                <c:pt idx="425">
                  <c:v>42160.5625</c:v>
                </c:pt>
                <c:pt idx="426">
                  <c:v>42160.552083333336</c:v>
                </c:pt>
                <c:pt idx="427">
                  <c:v>42160.541666666664</c:v>
                </c:pt>
                <c:pt idx="428">
                  <c:v>42160.53125</c:v>
                </c:pt>
                <c:pt idx="429">
                  <c:v>42160.520833333336</c:v>
                </c:pt>
                <c:pt idx="430">
                  <c:v>42160.510416666664</c:v>
                </c:pt>
                <c:pt idx="431">
                  <c:v>42160.5</c:v>
                </c:pt>
                <c:pt idx="432">
                  <c:v>42160.489583333336</c:v>
                </c:pt>
                <c:pt idx="433">
                  <c:v>42160.479166666664</c:v>
                </c:pt>
                <c:pt idx="434">
                  <c:v>42160.46875</c:v>
                </c:pt>
                <c:pt idx="435">
                  <c:v>42160.458333333336</c:v>
                </c:pt>
                <c:pt idx="436">
                  <c:v>42160.447916666664</c:v>
                </c:pt>
                <c:pt idx="437">
                  <c:v>42160.4375</c:v>
                </c:pt>
                <c:pt idx="438">
                  <c:v>42160.427083333336</c:v>
                </c:pt>
                <c:pt idx="439">
                  <c:v>42160.416666666664</c:v>
                </c:pt>
                <c:pt idx="440">
                  <c:v>42160.40625</c:v>
                </c:pt>
                <c:pt idx="441">
                  <c:v>42160.395833333336</c:v>
                </c:pt>
                <c:pt idx="442">
                  <c:v>42160.385416666664</c:v>
                </c:pt>
                <c:pt idx="443">
                  <c:v>42160.375</c:v>
                </c:pt>
                <c:pt idx="444">
                  <c:v>42160.364583333336</c:v>
                </c:pt>
                <c:pt idx="445">
                  <c:v>42160.354166666664</c:v>
                </c:pt>
                <c:pt idx="446">
                  <c:v>42160.34375</c:v>
                </c:pt>
                <c:pt idx="447">
                  <c:v>42160.333333333336</c:v>
                </c:pt>
                <c:pt idx="448">
                  <c:v>42160.322916666664</c:v>
                </c:pt>
                <c:pt idx="449">
                  <c:v>42160.3125</c:v>
                </c:pt>
                <c:pt idx="450">
                  <c:v>42160.302083333336</c:v>
                </c:pt>
                <c:pt idx="451">
                  <c:v>42160.291666666664</c:v>
                </c:pt>
                <c:pt idx="452">
                  <c:v>42160.28125</c:v>
                </c:pt>
                <c:pt idx="453">
                  <c:v>42160.270833333336</c:v>
                </c:pt>
                <c:pt idx="454">
                  <c:v>42160.260416666664</c:v>
                </c:pt>
                <c:pt idx="455">
                  <c:v>42160.25</c:v>
                </c:pt>
                <c:pt idx="456">
                  <c:v>42160.239583333336</c:v>
                </c:pt>
                <c:pt idx="457">
                  <c:v>42160.229166666664</c:v>
                </c:pt>
                <c:pt idx="458">
                  <c:v>42160.21875</c:v>
                </c:pt>
                <c:pt idx="459">
                  <c:v>42160.208333333336</c:v>
                </c:pt>
                <c:pt idx="460">
                  <c:v>42160.197916666664</c:v>
                </c:pt>
                <c:pt idx="461">
                  <c:v>42160.1875</c:v>
                </c:pt>
                <c:pt idx="462">
                  <c:v>42160.177083333336</c:v>
                </c:pt>
                <c:pt idx="463">
                  <c:v>42160.166666666664</c:v>
                </c:pt>
                <c:pt idx="464">
                  <c:v>42160.15625</c:v>
                </c:pt>
                <c:pt idx="465">
                  <c:v>42160.145833333336</c:v>
                </c:pt>
                <c:pt idx="466">
                  <c:v>42160.135416666664</c:v>
                </c:pt>
                <c:pt idx="467">
                  <c:v>42160.125</c:v>
                </c:pt>
                <c:pt idx="468">
                  <c:v>42160.114583333336</c:v>
                </c:pt>
                <c:pt idx="469">
                  <c:v>42160.104166666664</c:v>
                </c:pt>
                <c:pt idx="470">
                  <c:v>42160.09375</c:v>
                </c:pt>
                <c:pt idx="471">
                  <c:v>42160.083333333336</c:v>
                </c:pt>
                <c:pt idx="472">
                  <c:v>42160.072916666664</c:v>
                </c:pt>
                <c:pt idx="473">
                  <c:v>42160.0625</c:v>
                </c:pt>
                <c:pt idx="474">
                  <c:v>42160.052083333336</c:v>
                </c:pt>
                <c:pt idx="475">
                  <c:v>42160.041666666664</c:v>
                </c:pt>
                <c:pt idx="476">
                  <c:v>42160.03125</c:v>
                </c:pt>
                <c:pt idx="477">
                  <c:v>42160.020833333336</c:v>
                </c:pt>
                <c:pt idx="478">
                  <c:v>42160.010416666664</c:v>
                </c:pt>
                <c:pt idx="479">
                  <c:v>42160</c:v>
                </c:pt>
                <c:pt idx="480">
                  <c:v>42159.989583333336</c:v>
                </c:pt>
                <c:pt idx="481">
                  <c:v>42159.979166666664</c:v>
                </c:pt>
                <c:pt idx="482">
                  <c:v>42159.96875</c:v>
                </c:pt>
                <c:pt idx="483">
                  <c:v>42159.958333333336</c:v>
                </c:pt>
                <c:pt idx="484">
                  <c:v>42159.947916666664</c:v>
                </c:pt>
                <c:pt idx="485">
                  <c:v>42159.9375</c:v>
                </c:pt>
                <c:pt idx="486">
                  <c:v>42159.927083333336</c:v>
                </c:pt>
                <c:pt idx="487">
                  <c:v>42159.916666666664</c:v>
                </c:pt>
                <c:pt idx="488">
                  <c:v>42159.90625</c:v>
                </c:pt>
                <c:pt idx="489">
                  <c:v>42159.895833333336</c:v>
                </c:pt>
                <c:pt idx="490">
                  <c:v>42159.885416666664</c:v>
                </c:pt>
                <c:pt idx="491">
                  <c:v>42159.875</c:v>
                </c:pt>
                <c:pt idx="492">
                  <c:v>42159.864583333336</c:v>
                </c:pt>
                <c:pt idx="493">
                  <c:v>42159.854166666664</c:v>
                </c:pt>
                <c:pt idx="494">
                  <c:v>42159.84375</c:v>
                </c:pt>
                <c:pt idx="495">
                  <c:v>42159.833333333336</c:v>
                </c:pt>
                <c:pt idx="496">
                  <c:v>42159.822916666664</c:v>
                </c:pt>
                <c:pt idx="497">
                  <c:v>42159.8125</c:v>
                </c:pt>
                <c:pt idx="498">
                  <c:v>42159.802083333336</c:v>
                </c:pt>
                <c:pt idx="499">
                  <c:v>42159.791666666664</c:v>
                </c:pt>
                <c:pt idx="500">
                  <c:v>42159.78125</c:v>
                </c:pt>
                <c:pt idx="501">
                  <c:v>42159.770833333336</c:v>
                </c:pt>
                <c:pt idx="502">
                  <c:v>42159.760416666664</c:v>
                </c:pt>
                <c:pt idx="503">
                  <c:v>42159.75</c:v>
                </c:pt>
                <c:pt idx="504">
                  <c:v>42159.739583333336</c:v>
                </c:pt>
                <c:pt idx="505">
                  <c:v>42159.729166666664</c:v>
                </c:pt>
                <c:pt idx="506">
                  <c:v>42159.71875</c:v>
                </c:pt>
                <c:pt idx="507">
                  <c:v>42159.708333333336</c:v>
                </c:pt>
                <c:pt idx="508">
                  <c:v>42159.697916666664</c:v>
                </c:pt>
                <c:pt idx="509">
                  <c:v>42159.6875</c:v>
                </c:pt>
                <c:pt idx="510">
                  <c:v>42159.677083333336</c:v>
                </c:pt>
                <c:pt idx="511">
                  <c:v>42159.666666666664</c:v>
                </c:pt>
                <c:pt idx="512">
                  <c:v>42159.65625</c:v>
                </c:pt>
                <c:pt idx="513">
                  <c:v>42159.645833333336</c:v>
                </c:pt>
                <c:pt idx="514">
                  <c:v>42159.635416666664</c:v>
                </c:pt>
                <c:pt idx="515">
                  <c:v>42159.625</c:v>
                </c:pt>
                <c:pt idx="516">
                  <c:v>42159.614583333336</c:v>
                </c:pt>
                <c:pt idx="517">
                  <c:v>42159.604166666664</c:v>
                </c:pt>
                <c:pt idx="518">
                  <c:v>42159.59375</c:v>
                </c:pt>
                <c:pt idx="519">
                  <c:v>42159.583333333336</c:v>
                </c:pt>
                <c:pt idx="520">
                  <c:v>42159.572916666664</c:v>
                </c:pt>
                <c:pt idx="521">
                  <c:v>42159.5625</c:v>
                </c:pt>
                <c:pt idx="522">
                  <c:v>42159.552083333336</c:v>
                </c:pt>
                <c:pt idx="523">
                  <c:v>42159.541666666664</c:v>
                </c:pt>
                <c:pt idx="524">
                  <c:v>42159.53125</c:v>
                </c:pt>
                <c:pt idx="525">
                  <c:v>42159.520833333336</c:v>
                </c:pt>
                <c:pt idx="526">
                  <c:v>42159.510416666664</c:v>
                </c:pt>
                <c:pt idx="527">
                  <c:v>42159.5</c:v>
                </c:pt>
                <c:pt idx="528">
                  <c:v>42159.489583333336</c:v>
                </c:pt>
                <c:pt idx="529">
                  <c:v>42159.479166666664</c:v>
                </c:pt>
                <c:pt idx="530">
                  <c:v>42159.46875</c:v>
                </c:pt>
                <c:pt idx="531">
                  <c:v>42159.458333333336</c:v>
                </c:pt>
                <c:pt idx="532">
                  <c:v>42159.447916666664</c:v>
                </c:pt>
                <c:pt idx="533">
                  <c:v>42159.4375</c:v>
                </c:pt>
                <c:pt idx="534">
                  <c:v>42159.427083333336</c:v>
                </c:pt>
                <c:pt idx="535">
                  <c:v>42159.416666666664</c:v>
                </c:pt>
                <c:pt idx="536">
                  <c:v>42159.40625</c:v>
                </c:pt>
                <c:pt idx="537">
                  <c:v>42159.395833333336</c:v>
                </c:pt>
                <c:pt idx="538">
                  <c:v>42159.385416666664</c:v>
                </c:pt>
                <c:pt idx="539">
                  <c:v>42159.375</c:v>
                </c:pt>
                <c:pt idx="540">
                  <c:v>42159.364583333336</c:v>
                </c:pt>
                <c:pt idx="541">
                  <c:v>42159.354166666664</c:v>
                </c:pt>
                <c:pt idx="542">
                  <c:v>42159.34375</c:v>
                </c:pt>
                <c:pt idx="543">
                  <c:v>42159.333333333336</c:v>
                </c:pt>
                <c:pt idx="544">
                  <c:v>42159.322916666664</c:v>
                </c:pt>
                <c:pt idx="545">
                  <c:v>42159.3125</c:v>
                </c:pt>
                <c:pt idx="546">
                  <c:v>42159.302083333336</c:v>
                </c:pt>
                <c:pt idx="547">
                  <c:v>42159.291666666664</c:v>
                </c:pt>
                <c:pt idx="548">
                  <c:v>42159.28125</c:v>
                </c:pt>
                <c:pt idx="549">
                  <c:v>42159.270833333336</c:v>
                </c:pt>
                <c:pt idx="550">
                  <c:v>42159.260416666664</c:v>
                </c:pt>
                <c:pt idx="551">
                  <c:v>42159.25</c:v>
                </c:pt>
                <c:pt idx="552">
                  <c:v>42159.239583333336</c:v>
                </c:pt>
                <c:pt idx="553">
                  <c:v>42159.229166666664</c:v>
                </c:pt>
                <c:pt idx="554">
                  <c:v>42159.21875</c:v>
                </c:pt>
                <c:pt idx="555">
                  <c:v>42159.208333333336</c:v>
                </c:pt>
                <c:pt idx="556">
                  <c:v>42159.197916666664</c:v>
                </c:pt>
                <c:pt idx="557">
                  <c:v>42159.1875</c:v>
                </c:pt>
                <c:pt idx="558">
                  <c:v>42159.177083333336</c:v>
                </c:pt>
                <c:pt idx="559">
                  <c:v>42159.166666666664</c:v>
                </c:pt>
                <c:pt idx="560">
                  <c:v>42159.15625</c:v>
                </c:pt>
                <c:pt idx="561">
                  <c:v>42159.145833333336</c:v>
                </c:pt>
                <c:pt idx="562">
                  <c:v>42159.135416666664</c:v>
                </c:pt>
                <c:pt idx="563">
                  <c:v>42159.125</c:v>
                </c:pt>
                <c:pt idx="564">
                  <c:v>42159.114583333336</c:v>
                </c:pt>
                <c:pt idx="565">
                  <c:v>42159.104166666664</c:v>
                </c:pt>
                <c:pt idx="566">
                  <c:v>42159.09375</c:v>
                </c:pt>
                <c:pt idx="567">
                  <c:v>42159.083333333336</c:v>
                </c:pt>
                <c:pt idx="568">
                  <c:v>42159.072916666664</c:v>
                </c:pt>
                <c:pt idx="569">
                  <c:v>42159.0625</c:v>
                </c:pt>
                <c:pt idx="570">
                  <c:v>42159.052083333336</c:v>
                </c:pt>
                <c:pt idx="571">
                  <c:v>42159.041666666664</c:v>
                </c:pt>
                <c:pt idx="572">
                  <c:v>42159.03125</c:v>
                </c:pt>
                <c:pt idx="573">
                  <c:v>42159.020833333336</c:v>
                </c:pt>
                <c:pt idx="574">
                  <c:v>42159.010416666664</c:v>
                </c:pt>
                <c:pt idx="575">
                  <c:v>42159</c:v>
                </c:pt>
                <c:pt idx="576">
                  <c:v>42158.989583333336</c:v>
                </c:pt>
                <c:pt idx="577">
                  <c:v>42158.979166666664</c:v>
                </c:pt>
                <c:pt idx="578">
                  <c:v>42158.96875</c:v>
                </c:pt>
                <c:pt idx="579">
                  <c:v>42158.958333333336</c:v>
                </c:pt>
                <c:pt idx="580">
                  <c:v>42158.947916666664</c:v>
                </c:pt>
                <c:pt idx="581">
                  <c:v>42158.9375</c:v>
                </c:pt>
                <c:pt idx="582">
                  <c:v>42158.927083333336</c:v>
                </c:pt>
                <c:pt idx="583">
                  <c:v>42158.916666666664</c:v>
                </c:pt>
                <c:pt idx="584">
                  <c:v>42158.90625</c:v>
                </c:pt>
                <c:pt idx="585">
                  <c:v>42158.895833333336</c:v>
                </c:pt>
                <c:pt idx="586">
                  <c:v>42158.885416666664</c:v>
                </c:pt>
                <c:pt idx="587">
                  <c:v>42158.875</c:v>
                </c:pt>
                <c:pt idx="588">
                  <c:v>42158.864583333336</c:v>
                </c:pt>
                <c:pt idx="589">
                  <c:v>42158.854166666664</c:v>
                </c:pt>
                <c:pt idx="590">
                  <c:v>42158.84375</c:v>
                </c:pt>
                <c:pt idx="591">
                  <c:v>42158.833333333336</c:v>
                </c:pt>
                <c:pt idx="592">
                  <c:v>42158.822916666664</c:v>
                </c:pt>
                <c:pt idx="593">
                  <c:v>42158.8125</c:v>
                </c:pt>
                <c:pt idx="594">
                  <c:v>42158.802083333336</c:v>
                </c:pt>
                <c:pt idx="595">
                  <c:v>42158.791666666664</c:v>
                </c:pt>
                <c:pt idx="596">
                  <c:v>42158.78125</c:v>
                </c:pt>
                <c:pt idx="597">
                  <c:v>42158.770833333336</c:v>
                </c:pt>
                <c:pt idx="598">
                  <c:v>42158.760416666664</c:v>
                </c:pt>
                <c:pt idx="599">
                  <c:v>42158.75</c:v>
                </c:pt>
                <c:pt idx="600">
                  <c:v>42158.739583333336</c:v>
                </c:pt>
                <c:pt idx="601">
                  <c:v>42158.729166666664</c:v>
                </c:pt>
                <c:pt idx="602">
                  <c:v>42158.71875</c:v>
                </c:pt>
                <c:pt idx="603">
                  <c:v>42158.708333333336</c:v>
                </c:pt>
                <c:pt idx="604">
                  <c:v>42158.697916666664</c:v>
                </c:pt>
                <c:pt idx="605">
                  <c:v>42158.6875</c:v>
                </c:pt>
                <c:pt idx="606">
                  <c:v>42158.677083333336</c:v>
                </c:pt>
                <c:pt idx="607">
                  <c:v>42158.666666666664</c:v>
                </c:pt>
                <c:pt idx="608">
                  <c:v>42158.65625</c:v>
                </c:pt>
                <c:pt idx="609">
                  <c:v>42158.645833333336</c:v>
                </c:pt>
                <c:pt idx="610">
                  <c:v>42158.635416666664</c:v>
                </c:pt>
                <c:pt idx="611">
                  <c:v>42158.625</c:v>
                </c:pt>
                <c:pt idx="612">
                  <c:v>42158.614583333336</c:v>
                </c:pt>
                <c:pt idx="613">
                  <c:v>42158.604166666664</c:v>
                </c:pt>
                <c:pt idx="614">
                  <c:v>42158.59375</c:v>
                </c:pt>
                <c:pt idx="615">
                  <c:v>42158.583333333336</c:v>
                </c:pt>
                <c:pt idx="616">
                  <c:v>42158.572916666664</c:v>
                </c:pt>
                <c:pt idx="617">
                  <c:v>42158.5625</c:v>
                </c:pt>
                <c:pt idx="618">
                  <c:v>42158.552083333336</c:v>
                </c:pt>
                <c:pt idx="619">
                  <c:v>42158.541666666664</c:v>
                </c:pt>
                <c:pt idx="620">
                  <c:v>42158.53125</c:v>
                </c:pt>
                <c:pt idx="621">
                  <c:v>42158.520833333336</c:v>
                </c:pt>
                <c:pt idx="622">
                  <c:v>42158.510416666664</c:v>
                </c:pt>
                <c:pt idx="623">
                  <c:v>42158.5</c:v>
                </c:pt>
                <c:pt idx="624">
                  <c:v>42158.489583333336</c:v>
                </c:pt>
                <c:pt idx="625">
                  <c:v>42158.479166666664</c:v>
                </c:pt>
                <c:pt idx="626">
                  <c:v>42158.46875</c:v>
                </c:pt>
                <c:pt idx="627">
                  <c:v>42158.458333333336</c:v>
                </c:pt>
                <c:pt idx="628">
                  <c:v>42158.447916666664</c:v>
                </c:pt>
                <c:pt idx="629">
                  <c:v>42158.4375</c:v>
                </c:pt>
                <c:pt idx="630">
                  <c:v>42158.427083333336</c:v>
                </c:pt>
                <c:pt idx="631">
                  <c:v>42158.416666666664</c:v>
                </c:pt>
                <c:pt idx="632">
                  <c:v>42158.40625</c:v>
                </c:pt>
                <c:pt idx="633">
                  <c:v>42158.395833333336</c:v>
                </c:pt>
                <c:pt idx="634">
                  <c:v>42158.385416666664</c:v>
                </c:pt>
                <c:pt idx="635">
                  <c:v>42158.375</c:v>
                </c:pt>
                <c:pt idx="636">
                  <c:v>42158.364583333336</c:v>
                </c:pt>
                <c:pt idx="637">
                  <c:v>42158.354166666664</c:v>
                </c:pt>
                <c:pt idx="638">
                  <c:v>42158.34375</c:v>
                </c:pt>
                <c:pt idx="639">
                  <c:v>42158.333333333336</c:v>
                </c:pt>
                <c:pt idx="640">
                  <c:v>42158.322916666664</c:v>
                </c:pt>
                <c:pt idx="641">
                  <c:v>42158.3125</c:v>
                </c:pt>
                <c:pt idx="642">
                  <c:v>42158.302083333336</c:v>
                </c:pt>
                <c:pt idx="643">
                  <c:v>42158.291666666664</c:v>
                </c:pt>
                <c:pt idx="644">
                  <c:v>42158.28125</c:v>
                </c:pt>
                <c:pt idx="645">
                  <c:v>42158.270833333336</c:v>
                </c:pt>
                <c:pt idx="646">
                  <c:v>42158.260416666664</c:v>
                </c:pt>
                <c:pt idx="647">
                  <c:v>42158.25</c:v>
                </c:pt>
                <c:pt idx="648">
                  <c:v>42158.239583333336</c:v>
                </c:pt>
                <c:pt idx="649">
                  <c:v>42158.229166666664</c:v>
                </c:pt>
                <c:pt idx="650">
                  <c:v>42158.21875</c:v>
                </c:pt>
                <c:pt idx="651">
                  <c:v>42158.208333333336</c:v>
                </c:pt>
                <c:pt idx="652">
                  <c:v>42158.197916666664</c:v>
                </c:pt>
                <c:pt idx="653">
                  <c:v>42158.1875</c:v>
                </c:pt>
                <c:pt idx="654">
                  <c:v>42158.177083333336</c:v>
                </c:pt>
                <c:pt idx="655">
                  <c:v>42158.166666666664</c:v>
                </c:pt>
                <c:pt idx="656">
                  <c:v>42158.15625</c:v>
                </c:pt>
                <c:pt idx="657">
                  <c:v>42158.145833333336</c:v>
                </c:pt>
                <c:pt idx="658">
                  <c:v>42158.135416666664</c:v>
                </c:pt>
                <c:pt idx="659">
                  <c:v>42158.125</c:v>
                </c:pt>
                <c:pt idx="660">
                  <c:v>42158.114583333336</c:v>
                </c:pt>
                <c:pt idx="661">
                  <c:v>42158.104166666664</c:v>
                </c:pt>
                <c:pt idx="662">
                  <c:v>42158.09375</c:v>
                </c:pt>
                <c:pt idx="663">
                  <c:v>42158.083333333336</c:v>
                </c:pt>
                <c:pt idx="664">
                  <c:v>42158.072916666664</c:v>
                </c:pt>
                <c:pt idx="665">
                  <c:v>42158.0625</c:v>
                </c:pt>
                <c:pt idx="666">
                  <c:v>42158.052083333336</c:v>
                </c:pt>
                <c:pt idx="667">
                  <c:v>42158.041666666664</c:v>
                </c:pt>
                <c:pt idx="668">
                  <c:v>42158.03125</c:v>
                </c:pt>
                <c:pt idx="669">
                  <c:v>42158.020833333336</c:v>
                </c:pt>
                <c:pt idx="670">
                  <c:v>42158.010416666664</c:v>
                </c:pt>
                <c:pt idx="671">
                  <c:v>42158</c:v>
                </c:pt>
              </c:numCache>
            </c:numRef>
          </c:xVal>
          <c:yVal>
            <c:numRef>
              <c:f>scans!$C$2:$C$673</c:f>
              <c:numCache>
                <c:formatCode>General</c:formatCode>
                <c:ptCount val="672"/>
                <c:pt idx="0">
                  <c:v>30</c:v>
                </c:pt>
                <c:pt idx="1">
                  <c:v>30</c:v>
                </c:pt>
                <c:pt idx="2">
                  <c:v>30</c:v>
                </c:pt>
                <c:pt idx="3">
                  <c:v>30</c:v>
                </c:pt>
                <c:pt idx="4">
                  <c:v>30</c:v>
                </c:pt>
                <c:pt idx="5">
                  <c:v>30</c:v>
                </c:pt>
                <c:pt idx="6">
                  <c:v>30</c:v>
                </c:pt>
                <c:pt idx="7">
                  <c:v>30</c:v>
                </c:pt>
                <c:pt idx="8">
                  <c:v>30</c:v>
                </c:pt>
                <c:pt idx="9">
                  <c:v>30</c:v>
                </c:pt>
                <c:pt idx="10">
                  <c:v>30</c:v>
                </c:pt>
                <c:pt idx="11">
                  <c:v>30</c:v>
                </c:pt>
                <c:pt idx="12">
                  <c:v>30</c:v>
                </c:pt>
                <c:pt idx="13">
                  <c:v>30</c:v>
                </c:pt>
                <c:pt idx="14">
                  <c:v>30</c:v>
                </c:pt>
                <c:pt idx="15">
                  <c:v>30</c:v>
                </c:pt>
                <c:pt idx="16">
                  <c:v>30</c:v>
                </c:pt>
                <c:pt idx="17">
                  <c:v>30</c:v>
                </c:pt>
                <c:pt idx="18">
                  <c:v>30</c:v>
                </c:pt>
                <c:pt idx="19">
                  <c:v>30</c:v>
                </c:pt>
                <c:pt idx="20">
                  <c:v>30</c:v>
                </c:pt>
                <c:pt idx="21">
                  <c:v>30</c:v>
                </c:pt>
                <c:pt idx="22">
                  <c:v>30</c:v>
                </c:pt>
                <c:pt idx="23">
                  <c:v>30</c:v>
                </c:pt>
                <c:pt idx="24">
                  <c:v>30</c:v>
                </c:pt>
                <c:pt idx="25">
                  <c:v>30</c:v>
                </c:pt>
                <c:pt idx="26">
                  <c:v>30</c:v>
                </c:pt>
                <c:pt idx="27">
                  <c:v>30</c:v>
                </c:pt>
                <c:pt idx="28">
                  <c:v>30</c:v>
                </c:pt>
                <c:pt idx="29">
                  <c:v>30</c:v>
                </c:pt>
                <c:pt idx="30">
                  <c:v>30</c:v>
                </c:pt>
                <c:pt idx="31">
                  <c:v>30</c:v>
                </c:pt>
                <c:pt idx="32">
                  <c:v>30</c:v>
                </c:pt>
                <c:pt idx="33">
                  <c:v>30</c:v>
                </c:pt>
                <c:pt idx="34">
                  <c:v>30</c:v>
                </c:pt>
                <c:pt idx="35">
                  <c:v>30</c:v>
                </c:pt>
                <c:pt idx="36">
                  <c:v>30</c:v>
                </c:pt>
                <c:pt idx="37">
                  <c:v>30</c:v>
                </c:pt>
                <c:pt idx="38">
                  <c:v>30</c:v>
                </c:pt>
                <c:pt idx="39">
                  <c:v>30</c:v>
                </c:pt>
                <c:pt idx="40">
                  <c:v>30</c:v>
                </c:pt>
                <c:pt idx="41">
                  <c:v>30</c:v>
                </c:pt>
                <c:pt idx="42">
                  <c:v>30</c:v>
                </c:pt>
                <c:pt idx="43">
                  <c:v>30</c:v>
                </c:pt>
                <c:pt idx="44">
                  <c:v>30</c:v>
                </c:pt>
                <c:pt idx="45">
                  <c:v>30</c:v>
                </c:pt>
                <c:pt idx="46">
                  <c:v>30</c:v>
                </c:pt>
                <c:pt idx="47">
                  <c:v>30</c:v>
                </c:pt>
                <c:pt idx="48">
                  <c:v>30</c:v>
                </c:pt>
                <c:pt idx="49">
                  <c:v>30</c:v>
                </c:pt>
                <c:pt idx="50">
                  <c:v>30</c:v>
                </c:pt>
                <c:pt idx="51">
                  <c:v>30</c:v>
                </c:pt>
                <c:pt idx="52">
                  <c:v>30</c:v>
                </c:pt>
                <c:pt idx="53">
                  <c:v>30</c:v>
                </c:pt>
                <c:pt idx="54">
                  <c:v>30</c:v>
                </c:pt>
                <c:pt idx="55">
                  <c:v>30</c:v>
                </c:pt>
                <c:pt idx="56">
                  <c:v>30</c:v>
                </c:pt>
                <c:pt idx="57">
                  <c:v>30</c:v>
                </c:pt>
                <c:pt idx="58">
                  <c:v>30</c:v>
                </c:pt>
                <c:pt idx="59">
                  <c:v>30</c:v>
                </c:pt>
                <c:pt idx="60">
                  <c:v>30</c:v>
                </c:pt>
                <c:pt idx="61">
                  <c:v>30</c:v>
                </c:pt>
                <c:pt idx="62">
                  <c:v>30</c:v>
                </c:pt>
                <c:pt idx="63">
                  <c:v>30</c:v>
                </c:pt>
                <c:pt idx="64">
                  <c:v>30</c:v>
                </c:pt>
                <c:pt idx="65">
                  <c:v>30</c:v>
                </c:pt>
                <c:pt idx="66">
                  <c:v>30</c:v>
                </c:pt>
                <c:pt idx="67">
                  <c:v>30</c:v>
                </c:pt>
                <c:pt idx="68">
                  <c:v>30</c:v>
                </c:pt>
                <c:pt idx="69">
                  <c:v>30</c:v>
                </c:pt>
                <c:pt idx="70">
                  <c:v>30</c:v>
                </c:pt>
                <c:pt idx="71">
                  <c:v>30</c:v>
                </c:pt>
                <c:pt idx="72">
                  <c:v>30</c:v>
                </c:pt>
                <c:pt idx="73">
                  <c:v>30</c:v>
                </c:pt>
                <c:pt idx="74">
                  <c:v>30</c:v>
                </c:pt>
                <c:pt idx="75">
                  <c:v>30</c:v>
                </c:pt>
                <c:pt idx="76">
                  <c:v>30</c:v>
                </c:pt>
                <c:pt idx="77">
                  <c:v>30</c:v>
                </c:pt>
                <c:pt idx="78">
                  <c:v>30</c:v>
                </c:pt>
                <c:pt idx="79">
                  <c:v>30</c:v>
                </c:pt>
                <c:pt idx="80">
                  <c:v>30</c:v>
                </c:pt>
                <c:pt idx="81">
                  <c:v>30</c:v>
                </c:pt>
                <c:pt idx="82">
                  <c:v>30</c:v>
                </c:pt>
                <c:pt idx="83">
                  <c:v>30</c:v>
                </c:pt>
                <c:pt idx="84">
                  <c:v>30</c:v>
                </c:pt>
                <c:pt idx="85">
                  <c:v>30</c:v>
                </c:pt>
                <c:pt idx="86">
                  <c:v>30</c:v>
                </c:pt>
                <c:pt idx="87">
                  <c:v>30</c:v>
                </c:pt>
                <c:pt idx="88">
                  <c:v>30</c:v>
                </c:pt>
                <c:pt idx="89">
                  <c:v>30</c:v>
                </c:pt>
                <c:pt idx="90">
                  <c:v>30</c:v>
                </c:pt>
                <c:pt idx="91">
                  <c:v>30</c:v>
                </c:pt>
                <c:pt idx="92">
                  <c:v>30</c:v>
                </c:pt>
                <c:pt idx="93">
                  <c:v>30</c:v>
                </c:pt>
                <c:pt idx="94">
                  <c:v>30</c:v>
                </c:pt>
                <c:pt idx="95">
                  <c:v>30</c:v>
                </c:pt>
                <c:pt idx="96">
                  <c:v>30</c:v>
                </c:pt>
                <c:pt idx="97">
                  <c:v>30</c:v>
                </c:pt>
                <c:pt idx="98">
                  <c:v>30</c:v>
                </c:pt>
                <c:pt idx="99">
                  <c:v>30</c:v>
                </c:pt>
                <c:pt idx="100">
                  <c:v>30</c:v>
                </c:pt>
                <c:pt idx="101">
                  <c:v>30</c:v>
                </c:pt>
                <c:pt idx="102">
                  <c:v>30</c:v>
                </c:pt>
                <c:pt idx="103">
                  <c:v>30</c:v>
                </c:pt>
                <c:pt idx="104">
                  <c:v>30</c:v>
                </c:pt>
                <c:pt idx="105">
                  <c:v>30</c:v>
                </c:pt>
                <c:pt idx="106">
                  <c:v>30</c:v>
                </c:pt>
                <c:pt idx="107">
                  <c:v>30</c:v>
                </c:pt>
                <c:pt idx="108">
                  <c:v>30</c:v>
                </c:pt>
                <c:pt idx="109">
                  <c:v>30</c:v>
                </c:pt>
                <c:pt idx="110">
                  <c:v>30</c:v>
                </c:pt>
                <c:pt idx="111">
                  <c:v>30</c:v>
                </c:pt>
                <c:pt idx="112">
                  <c:v>30</c:v>
                </c:pt>
                <c:pt idx="113">
                  <c:v>30</c:v>
                </c:pt>
                <c:pt idx="114">
                  <c:v>30</c:v>
                </c:pt>
                <c:pt idx="115">
                  <c:v>30</c:v>
                </c:pt>
                <c:pt idx="116">
                  <c:v>30</c:v>
                </c:pt>
                <c:pt idx="117">
                  <c:v>30</c:v>
                </c:pt>
                <c:pt idx="118">
                  <c:v>30</c:v>
                </c:pt>
                <c:pt idx="119">
                  <c:v>30</c:v>
                </c:pt>
                <c:pt idx="120">
                  <c:v>30</c:v>
                </c:pt>
                <c:pt idx="121">
                  <c:v>30</c:v>
                </c:pt>
                <c:pt idx="122">
                  <c:v>30</c:v>
                </c:pt>
                <c:pt idx="123">
                  <c:v>30</c:v>
                </c:pt>
                <c:pt idx="124">
                  <c:v>30</c:v>
                </c:pt>
                <c:pt idx="125">
                  <c:v>30</c:v>
                </c:pt>
                <c:pt idx="126">
                  <c:v>30</c:v>
                </c:pt>
                <c:pt idx="127">
                  <c:v>30</c:v>
                </c:pt>
                <c:pt idx="128">
                  <c:v>30</c:v>
                </c:pt>
                <c:pt idx="129">
                  <c:v>30</c:v>
                </c:pt>
                <c:pt idx="130">
                  <c:v>30</c:v>
                </c:pt>
                <c:pt idx="131">
                  <c:v>30</c:v>
                </c:pt>
                <c:pt idx="132">
                  <c:v>30</c:v>
                </c:pt>
                <c:pt idx="133">
                  <c:v>30</c:v>
                </c:pt>
                <c:pt idx="134">
                  <c:v>30</c:v>
                </c:pt>
                <c:pt idx="135">
                  <c:v>30</c:v>
                </c:pt>
                <c:pt idx="136">
                  <c:v>30</c:v>
                </c:pt>
                <c:pt idx="137">
                  <c:v>30</c:v>
                </c:pt>
                <c:pt idx="138">
                  <c:v>30</c:v>
                </c:pt>
                <c:pt idx="139">
                  <c:v>30</c:v>
                </c:pt>
                <c:pt idx="140">
                  <c:v>30</c:v>
                </c:pt>
                <c:pt idx="141">
                  <c:v>30</c:v>
                </c:pt>
                <c:pt idx="142">
                  <c:v>30</c:v>
                </c:pt>
                <c:pt idx="143">
                  <c:v>30</c:v>
                </c:pt>
                <c:pt idx="144">
                  <c:v>30</c:v>
                </c:pt>
                <c:pt idx="145">
                  <c:v>30</c:v>
                </c:pt>
                <c:pt idx="146">
                  <c:v>30</c:v>
                </c:pt>
                <c:pt idx="147">
                  <c:v>30</c:v>
                </c:pt>
                <c:pt idx="148">
                  <c:v>30</c:v>
                </c:pt>
                <c:pt idx="149">
                  <c:v>30</c:v>
                </c:pt>
                <c:pt idx="150">
                  <c:v>30</c:v>
                </c:pt>
                <c:pt idx="151">
                  <c:v>30</c:v>
                </c:pt>
                <c:pt idx="152">
                  <c:v>30</c:v>
                </c:pt>
                <c:pt idx="153">
                  <c:v>30</c:v>
                </c:pt>
                <c:pt idx="154">
                  <c:v>30</c:v>
                </c:pt>
                <c:pt idx="155">
                  <c:v>30</c:v>
                </c:pt>
                <c:pt idx="156">
                  <c:v>30</c:v>
                </c:pt>
                <c:pt idx="157">
                  <c:v>30</c:v>
                </c:pt>
                <c:pt idx="158">
                  <c:v>30</c:v>
                </c:pt>
                <c:pt idx="159">
                  <c:v>30</c:v>
                </c:pt>
                <c:pt idx="160">
                  <c:v>30</c:v>
                </c:pt>
                <c:pt idx="161">
                  <c:v>30</c:v>
                </c:pt>
                <c:pt idx="162">
                  <c:v>30</c:v>
                </c:pt>
                <c:pt idx="163">
                  <c:v>30</c:v>
                </c:pt>
                <c:pt idx="164">
                  <c:v>30</c:v>
                </c:pt>
                <c:pt idx="165">
                  <c:v>30</c:v>
                </c:pt>
                <c:pt idx="166">
                  <c:v>30</c:v>
                </c:pt>
                <c:pt idx="167">
                  <c:v>30</c:v>
                </c:pt>
                <c:pt idx="168">
                  <c:v>30</c:v>
                </c:pt>
                <c:pt idx="169">
                  <c:v>30</c:v>
                </c:pt>
                <c:pt idx="170">
                  <c:v>30</c:v>
                </c:pt>
                <c:pt idx="171">
                  <c:v>30</c:v>
                </c:pt>
                <c:pt idx="172">
                  <c:v>30</c:v>
                </c:pt>
                <c:pt idx="173">
                  <c:v>30</c:v>
                </c:pt>
                <c:pt idx="174">
                  <c:v>30</c:v>
                </c:pt>
                <c:pt idx="175">
                  <c:v>30</c:v>
                </c:pt>
                <c:pt idx="176">
                  <c:v>30</c:v>
                </c:pt>
                <c:pt idx="177">
                  <c:v>30</c:v>
                </c:pt>
                <c:pt idx="178">
                  <c:v>30</c:v>
                </c:pt>
                <c:pt idx="179">
                  <c:v>30</c:v>
                </c:pt>
                <c:pt idx="180">
                  <c:v>30</c:v>
                </c:pt>
                <c:pt idx="181">
                  <c:v>30</c:v>
                </c:pt>
                <c:pt idx="182">
                  <c:v>30</c:v>
                </c:pt>
                <c:pt idx="183">
                  <c:v>30</c:v>
                </c:pt>
                <c:pt idx="184">
                  <c:v>30</c:v>
                </c:pt>
                <c:pt idx="185">
                  <c:v>30</c:v>
                </c:pt>
                <c:pt idx="186">
                  <c:v>30</c:v>
                </c:pt>
                <c:pt idx="187">
                  <c:v>30</c:v>
                </c:pt>
                <c:pt idx="188">
                  <c:v>30</c:v>
                </c:pt>
                <c:pt idx="189">
                  <c:v>30</c:v>
                </c:pt>
                <c:pt idx="190">
                  <c:v>30</c:v>
                </c:pt>
                <c:pt idx="191">
                  <c:v>30</c:v>
                </c:pt>
                <c:pt idx="192">
                  <c:v>30</c:v>
                </c:pt>
                <c:pt idx="193">
                  <c:v>30</c:v>
                </c:pt>
                <c:pt idx="194">
                  <c:v>30</c:v>
                </c:pt>
                <c:pt idx="195">
                  <c:v>30</c:v>
                </c:pt>
                <c:pt idx="196">
                  <c:v>30</c:v>
                </c:pt>
                <c:pt idx="197">
                  <c:v>30</c:v>
                </c:pt>
                <c:pt idx="198">
                  <c:v>30</c:v>
                </c:pt>
                <c:pt idx="199">
                  <c:v>30</c:v>
                </c:pt>
                <c:pt idx="200">
                  <c:v>30</c:v>
                </c:pt>
                <c:pt idx="201">
                  <c:v>30</c:v>
                </c:pt>
                <c:pt idx="202">
                  <c:v>30</c:v>
                </c:pt>
                <c:pt idx="203">
                  <c:v>30</c:v>
                </c:pt>
                <c:pt idx="204">
                  <c:v>30</c:v>
                </c:pt>
                <c:pt idx="205">
                  <c:v>30</c:v>
                </c:pt>
                <c:pt idx="206">
                  <c:v>30</c:v>
                </c:pt>
                <c:pt idx="207">
                  <c:v>30</c:v>
                </c:pt>
                <c:pt idx="208">
                  <c:v>30</c:v>
                </c:pt>
                <c:pt idx="209">
                  <c:v>30</c:v>
                </c:pt>
                <c:pt idx="210">
                  <c:v>30</c:v>
                </c:pt>
                <c:pt idx="211">
                  <c:v>30</c:v>
                </c:pt>
                <c:pt idx="212">
                  <c:v>30</c:v>
                </c:pt>
                <c:pt idx="213">
                  <c:v>30</c:v>
                </c:pt>
                <c:pt idx="214">
                  <c:v>30</c:v>
                </c:pt>
                <c:pt idx="215">
                  <c:v>30</c:v>
                </c:pt>
                <c:pt idx="216">
                  <c:v>30</c:v>
                </c:pt>
                <c:pt idx="217">
                  <c:v>30</c:v>
                </c:pt>
                <c:pt idx="218">
                  <c:v>30</c:v>
                </c:pt>
                <c:pt idx="219">
                  <c:v>30</c:v>
                </c:pt>
                <c:pt idx="220">
                  <c:v>30</c:v>
                </c:pt>
                <c:pt idx="221">
                  <c:v>30</c:v>
                </c:pt>
                <c:pt idx="222">
                  <c:v>30</c:v>
                </c:pt>
                <c:pt idx="223">
                  <c:v>30</c:v>
                </c:pt>
                <c:pt idx="224">
                  <c:v>30</c:v>
                </c:pt>
                <c:pt idx="225">
                  <c:v>30</c:v>
                </c:pt>
                <c:pt idx="226">
                  <c:v>30</c:v>
                </c:pt>
                <c:pt idx="227">
                  <c:v>30</c:v>
                </c:pt>
                <c:pt idx="228">
                  <c:v>30</c:v>
                </c:pt>
                <c:pt idx="229">
                  <c:v>30</c:v>
                </c:pt>
                <c:pt idx="230">
                  <c:v>30</c:v>
                </c:pt>
                <c:pt idx="231">
                  <c:v>30</c:v>
                </c:pt>
                <c:pt idx="232">
                  <c:v>30</c:v>
                </c:pt>
                <c:pt idx="233">
                  <c:v>30</c:v>
                </c:pt>
                <c:pt idx="234">
                  <c:v>30</c:v>
                </c:pt>
                <c:pt idx="235">
                  <c:v>30</c:v>
                </c:pt>
                <c:pt idx="236">
                  <c:v>30</c:v>
                </c:pt>
                <c:pt idx="237">
                  <c:v>30</c:v>
                </c:pt>
                <c:pt idx="238">
                  <c:v>30</c:v>
                </c:pt>
                <c:pt idx="239">
                  <c:v>30</c:v>
                </c:pt>
                <c:pt idx="240">
                  <c:v>30</c:v>
                </c:pt>
                <c:pt idx="241">
                  <c:v>30</c:v>
                </c:pt>
                <c:pt idx="242">
                  <c:v>30</c:v>
                </c:pt>
                <c:pt idx="243">
                  <c:v>30</c:v>
                </c:pt>
                <c:pt idx="244">
                  <c:v>30</c:v>
                </c:pt>
                <c:pt idx="245">
                  <c:v>30</c:v>
                </c:pt>
                <c:pt idx="246">
                  <c:v>30</c:v>
                </c:pt>
                <c:pt idx="247">
                  <c:v>30</c:v>
                </c:pt>
                <c:pt idx="248">
                  <c:v>30</c:v>
                </c:pt>
                <c:pt idx="249">
                  <c:v>30</c:v>
                </c:pt>
                <c:pt idx="250">
                  <c:v>30</c:v>
                </c:pt>
                <c:pt idx="251">
                  <c:v>30</c:v>
                </c:pt>
                <c:pt idx="252">
                  <c:v>30</c:v>
                </c:pt>
                <c:pt idx="253">
                  <c:v>30</c:v>
                </c:pt>
                <c:pt idx="254">
                  <c:v>30</c:v>
                </c:pt>
                <c:pt idx="255">
                  <c:v>30</c:v>
                </c:pt>
                <c:pt idx="256">
                  <c:v>30</c:v>
                </c:pt>
                <c:pt idx="257">
                  <c:v>30</c:v>
                </c:pt>
                <c:pt idx="258">
                  <c:v>30</c:v>
                </c:pt>
                <c:pt idx="259">
                  <c:v>30</c:v>
                </c:pt>
                <c:pt idx="260">
                  <c:v>30</c:v>
                </c:pt>
                <c:pt idx="261">
                  <c:v>30</c:v>
                </c:pt>
                <c:pt idx="262">
                  <c:v>30</c:v>
                </c:pt>
                <c:pt idx="263">
                  <c:v>30</c:v>
                </c:pt>
                <c:pt idx="264">
                  <c:v>30</c:v>
                </c:pt>
                <c:pt idx="265">
                  <c:v>30</c:v>
                </c:pt>
                <c:pt idx="266">
                  <c:v>30</c:v>
                </c:pt>
                <c:pt idx="267">
                  <c:v>30</c:v>
                </c:pt>
                <c:pt idx="268">
                  <c:v>30</c:v>
                </c:pt>
                <c:pt idx="269">
                  <c:v>30</c:v>
                </c:pt>
                <c:pt idx="270">
                  <c:v>30</c:v>
                </c:pt>
                <c:pt idx="271">
                  <c:v>30</c:v>
                </c:pt>
                <c:pt idx="272">
                  <c:v>30</c:v>
                </c:pt>
                <c:pt idx="273">
                  <c:v>30</c:v>
                </c:pt>
                <c:pt idx="274">
                  <c:v>30</c:v>
                </c:pt>
                <c:pt idx="275">
                  <c:v>30</c:v>
                </c:pt>
                <c:pt idx="276">
                  <c:v>30</c:v>
                </c:pt>
                <c:pt idx="277">
                  <c:v>30</c:v>
                </c:pt>
                <c:pt idx="278">
                  <c:v>30</c:v>
                </c:pt>
                <c:pt idx="279">
                  <c:v>30</c:v>
                </c:pt>
                <c:pt idx="280">
                  <c:v>30</c:v>
                </c:pt>
                <c:pt idx="281">
                  <c:v>30</c:v>
                </c:pt>
                <c:pt idx="282">
                  <c:v>30</c:v>
                </c:pt>
                <c:pt idx="283">
                  <c:v>30</c:v>
                </c:pt>
                <c:pt idx="284">
                  <c:v>30</c:v>
                </c:pt>
                <c:pt idx="285">
                  <c:v>30</c:v>
                </c:pt>
                <c:pt idx="286">
                  <c:v>30</c:v>
                </c:pt>
                <c:pt idx="287">
                  <c:v>30</c:v>
                </c:pt>
                <c:pt idx="288">
                  <c:v>30</c:v>
                </c:pt>
                <c:pt idx="289">
                  <c:v>30</c:v>
                </c:pt>
                <c:pt idx="290">
                  <c:v>30</c:v>
                </c:pt>
                <c:pt idx="291">
                  <c:v>30</c:v>
                </c:pt>
                <c:pt idx="292">
                  <c:v>30</c:v>
                </c:pt>
                <c:pt idx="293">
                  <c:v>30</c:v>
                </c:pt>
                <c:pt idx="294">
                  <c:v>30</c:v>
                </c:pt>
                <c:pt idx="295">
                  <c:v>30</c:v>
                </c:pt>
                <c:pt idx="296">
                  <c:v>30</c:v>
                </c:pt>
                <c:pt idx="297">
                  <c:v>30</c:v>
                </c:pt>
                <c:pt idx="298">
                  <c:v>30</c:v>
                </c:pt>
                <c:pt idx="299">
                  <c:v>30</c:v>
                </c:pt>
                <c:pt idx="300">
                  <c:v>30</c:v>
                </c:pt>
                <c:pt idx="301">
                  <c:v>30</c:v>
                </c:pt>
                <c:pt idx="302">
                  <c:v>30</c:v>
                </c:pt>
                <c:pt idx="303">
                  <c:v>30</c:v>
                </c:pt>
                <c:pt idx="304">
                  <c:v>30</c:v>
                </c:pt>
                <c:pt idx="305">
                  <c:v>30</c:v>
                </c:pt>
                <c:pt idx="306">
                  <c:v>30</c:v>
                </c:pt>
                <c:pt idx="307">
                  <c:v>30</c:v>
                </c:pt>
                <c:pt idx="308">
                  <c:v>30</c:v>
                </c:pt>
                <c:pt idx="309">
                  <c:v>30</c:v>
                </c:pt>
                <c:pt idx="310">
                  <c:v>30</c:v>
                </c:pt>
                <c:pt idx="311">
                  <c:v>30</c:v>
                </c:pt>
                <c:pt idx="312">
                  <c:v>30</c:v>
                </c:pt>
                <c:pt idx="313">
                  <c:v>30</c:v>
                </c:pt>
                <c:pt idx="314">
                  <c:v>30</c:v>
                </c:pt>
                <c:pt idx="315">
                  <c:v>30</c:v>
                </c:pt>
                <c:pt idx="316">
                  <c:v>30</c:v>
                </c:pt>
                <c:pt idx="317">
                  <c:v>30</c:v>
                </c:pt>
                <c:pt idx="318">
                  <c:v>30</c:v>
                </c:pt>
                <c:pt idx="319">
                  <c:v>30</c:v>
                </c:pt>
                <c:pt idx="320">
                  <c:v>30</c:v>
                </c:pt>
                <c:pt idx="321">
                  <c:v>30</c:v>
                </c:pt>
                <c:pt idx="322">
                  <c:v>30</c:v>
                </c:pt>
                <c:pt idx="323">
                  <c:v>30</c:v>
                </c:pt>
                <c:pt idx="324">
                  <c:v>30</c:v>
                </c:pt>
                <c:pt idx="325">
                  <c:v>30</c:v>
                </c:pt>
                <c:pt idx="326">
                  <c:v>30</c:v>
                </c:pt>
                <c:pt idx="327">
                  <c:v>30</c:v>
                </c:pt>
                <c:pt idx="328">
                  <c:v>30</c:v>
                </c:pt>
                <c:pt idx="329">
                  <c:v>30</c:v>
                </c:pt>
                <c:pt idx="330">
                  <c:v>30</c:v>
                </c:pt>
                <c:pt idx="331">
                  <c:v>30</c:v>
                </c:pt>
                <c:pt idx="332">
                  <c:v>30</c:v>
                </c:pt>
                <c:pt idx="333">
                  <c:v>30</c:v>
                </c:pt>
                <c:pt idx="334">
                  <c:v>30</c:v>
                </c:pt>
                <c:pt idx="335">
                  <c:v>30</c:v>
                </c:pt>
                <c:pt idx="336">
                  <c:v>30</c:v>
                </c:pt>
                <c:pt idx="337">
                  <c:v>30</c:v>
                </c:pt>
                <c:pt idx="338">
                  <c:v>30</c:v>
                </c:pt>
                <c:pt idx="339">
                  <c:v>30</c:v>
                </c:pt>
                <c:pt idx="340">
                  <c:v>30</c:v>
                </c:pt>
                <c:pt idx="341">
                  <c:v>30</c:v>
                </c:pt>
                <c:pt idx="342">
                  <c:v>30</c:v>
                </c:pt>
                <c:pt idx="343">
                  <c:v>30</c:v>
                </c:pt>
                <c:pt idx="344">
                  <c:v>30</c:v>
                </c:pt>
                <c:pt idx="345">
                  <c:v>30</c:v>
                </c:pt>
                <c:pt idx="346">
                  <c:v>30</c:v>
                </c:pt>
                <c:pt idx="347">
                  <c:v>30</c:v>
                </c:pt>
                <c:pt idx="348">
                  <c:v>30</c:v>
                </c:pt>
                <c:pt idx="349">
                  <c:v>30</c:v>
                </c:pt>
                <c:pt idx="350">
                  <c:v>30</c:v>
                </c:pt>
                <c:pt idx="351">
                  <c:v>30</c:v>
                </c:pt>
                <c:pt idx="352">
                  <c:v>30</c:v>
                </c:pt>
                <c:pt idx="353">
                  <c:v>30</c:v>
                </c:pt>
                <c:pt idx="354">
                  <c:v>30</c:v>
                </c:pt>
                <c:pt idx="355">
                  <c:v>30</c:v>
                </c:pt>
                <c:pt idx="356">
                  <c:v>30</c:v>
                </c:pt>
                <c:pt idx="357">
                  <c:v>30</c:v>
                </c:pt>
                <c:pt idx="358">
                  <c:v>30</c:v>
                </c:pt>
                <c:pt idx="359">
                  <c:v>30</c:v>
                </c:pt>
                <c:pt idx="360">
                  <c:v>30</c:v>
                </c:pt>
                <c:pt idx="361">
                  <c:v>30</c:v>
                </c:pt>
                <c:pt idx="362">
                  <c:v>30</c:v>
                </c:pt>
                <c:pt idx="363">
                  <c:v>30</c:v>
                </c:pt>
                <c:pt idx="364">
                  <c:v>30</c:v>
                </c:pt>
                <c:pt idx="365">
                  <c:v>30</c:v>
                </c:pt>
                <c:pt idx="366">
                  <c:v>30</c:v>
                </c:pt>
                <c:pt idx="367">
                  <c:v>30</c:v>
                </c:pt>
                <c:pt idx="368">
                  <c:v>30</c:v>
                </c:pt>
                <c:pt idx="369">
                  <c:v>30</c:v>
                </c:pt>
                <c:pt idx="370">
                  <c:v>30</c:v>
                </c:pt>
                <c:pt idx="371">
                  <c:v>30</c:v>
                </c:pt>
                <c:pt idx="372">
                  <c:v>30</c:v>
                </c:pt>
                <c:pt idx="373">
                  <c:v>30</c:v>
                </c:pt>
                <c:pt idx="374">
                  <c:v>30</c:v>
                </c:pt>
                <c:pt idx="375">
                  <c:v>30</c:v>
                </c:pt>
                <c:pt idx="376">
                  <c:v>30</c:v>
                </c:pt>
                <c:pt idx="377">
                  <c:v>30</c:v>
                </c:pt>
                <c:pt idx="378">
                  <c:v>30</c:v>
                </c:pt>
                <c:pt idx="379">
                  <c:v>30</c:v>
                </c:pt>
                <c:pt idx="380">
                  <c:v>30</c:v>
                </c:pt>
                <c:pt idx="381">
                  <c:v>30</c:v>
                </c:pt>
                <c:pt idx="382">
                  <c:v>30</c:v>
                </c:pt>
                <c:pt idx="383">
                  <c:v>30</c:v>
                </c:pt>
                <c:pt idx="384">
                  <c:v>30</c:v>
                </c:pt>
                <c:pt idx="385">
                  <c:v>30</c:v>
                </c:pt>
                <c:pt idx="386">
                  <c:v>30</c:v>
                </c:pt>
                <c:pt idx="387">
                  <c:v>30</c:v>
                </c:pt>
                <c:pt idx="388">
                  <c:v>30</c:v>
                </c:pt>
                <c:pt idx="389">
                  <c:v>30</c:v>
                </c:pt>
                <c:pt idx="390">
                  <c:v>30</c:v>
                </c:pt>
                <c:pt idx="391">
                  <c:v>30</c:v>
                </c:pt>
                <c:pt idx="392">
                  <c:v>30</c:v>
                </c:pt>
                <c:pt idx="393">
                  <c:v>30</c:v>
                </c:pt>
                <c:pt idx="394">
                  <c:v>30</c:v>
                </c:pt>
                <c:pt idx="395">
                  <c:v>30</c:v>
                </c:pt>
                <c:pt idx="396">
                  <c:v>30</c:v>
                </c:pt>
                <c:pt idx="397">
                  <c:v>30</c:v>
                </c:pt>
                <c:pt idx="398">
                  <c:v>30</c:v>
                </c:pt>
                <c:pt idx="399">
                  <c:v>30</c:v>
                </c:pt>
                <c:pt idx="400">
                  <c:v>30</c:v>
                </c:pt>
                <c:pt idx="401">
                  <c:v>30</c:v>
                </c:pt>
                <c:pt idx="402">
                  <c:v>30</c:v>
                </c:pt>
                <c:pt idx="403">
                  <c:v>30</c:v>
                </c:pt>
                <c:pt idx="404">
                  <c:v>30</c:v>
                </c:pt>
                <c:pt idx="405">
                  <c:v>30</c:v>
                </c:pt>
                <c:pt idx="406">
                  <c:v>30</c:v>
                </c:pt>
                <c:pt idx="407">
                  <c:v>30</c:v>
                </c:pt>
                <c:pt idx="408">
                  <c:v>30</c:v>
                </c:pt>
                <c:pt idx="409">
                  <c:v>30</c:v>
                </c:pt>
                <c:pt idx="410">
                  <c:v>30</c:v>
                </c:pt>
                <c:pt idx="411">
                  <c:v>30</c:v>
                </c:pt>
                <c:pt idx="412">
                  <c:v>30</c:v>
                </c:pt>
                <c:pt idx="413">
                  <c:v>30</c:v>
                </c:pt>
                <c:pt idx="414">
                  <c:v>30</c:v>
                </c:pt>
                <c:pt idx="415">
                  <c:v>30</c:v>
                </c:pt>
                <c:pt idx="416">
                  <c:v>30</c:v>
                </c:pt>
                <c:pt idx="417">
                  <c:v>30</c:v>
                </c:pt>
                <c:pt idx="418">
                  <c:v>30</c:v>
                </c:pt>
                <c:pt idx="419">
                  <c:v>30</c:v>
                </c:pt>
                <c:pt idx="420">
                  <c:v>30</c:v>
                </c:pt>
                <c:pt idx="421">
                  <c:v>30</c:v>
                </c:pt>
                <c:pt idx="422">
                  <c:v>30</c:v>
                </c:pt>
                <c:pt idx="423">
                  <c:v>30</c:v>
                </c:pt>
                <c:pt idx="424">
                  <c:v>30</c:v>
                </c:pt>
                <c:pt idx="425">
                  <c:v>30</c:v>
                </c:pt>
                <c:pt idx="426">
                  <c:v>30</c:v>
                </c:pt>
                <c:pt idx="427">
                  <c:v>30</c:v>
                </c:pt>
                <c:pt idx="428">
                  <c:v>30</c:v>
                </c:pt>
                <c:pt idx="429">
                  <c:v>30</c:v>
                </c:pt>
                <c:pt idx="430">
                  <c:v>30</c:v>
                </c:pt>
                <c:pt idx="431">
                  <c:v>30</c:v>
                </c:pt>
                <c:pt idx="432">
                  <c:v>30</c:v>
                </c:pt>
                <c:pt idx="433">
                  <c:v>30</c:v>
                </c:pt>
                <c:pt idx="434">
                  <c:v>30</c:v>
                </c:pt>
                <c:pt idx="435">
                  <c:v>30</c:v>
                </c:pt>
                <c:pt idx="436">
                  <c:v>30</c:v>
                </c:pt>
                <c:pt idx="437">
                  <c:v>30</c:v>
                </c:pt>
                <c:pt idx="438">
                  <c:v>30</c:v>
                </c:pt>
                <c:pt idx="439">
                  <c:v>30</c:v>
                </c:pt>
                <c:pt idx="440">
                  <c:v>30</c:v>
                </c:pt>
                <c:pt idx="441">
                  <c:v>30</c:v>
                </c:pt>
                <c:pt idx="442">
                  <c:v>30</c:v>
                </c:pt>
                <c:pt idx="443">
                  <c:v>30</c:v>
                </c:pt>
                <c:pt idx="444">
                  <c:v>30</c:v>
                </c:pt>
                <c:pt idx="445">
                  <c:v>30</c:v>
                </c:pt>
                <c:pt idx="446">
                  <c:v>30</c:v>
                </c:pt>
                <c:pt idx="447">
                  <c:v>30</c:v>
                </c:pt>
                <c:pt idx="448">
                  <c:v>30</c:v>
                </c:pt>
                <c:pt idx="449">
                  <c:v>30</c:v>
                </c:pt>
                <c:pt idx="450">
                  <c:v>30</c:v>
                </c:pt>
                <c:pt idx="451">
                  <c:v>30</c:v>
                </c:pt>
                <c:pt idx="452">
                  <c:v>30</c:v>
                </c:pt>
                <c:pt idx="453">
                  <c:v>30</c:v>
                </c:pt>
                <c:pt idx="454">
                  <c:v>30</c:v>
                </c:pt>
                <c:pt idx="455">
                  <c:v>30</c:v>
                </c:pt>
                <c:pt idx="456">
                  <c:v>30</c:v>
                </c:pt>
                <c:pt idx="457">
                  <c:v>30</c:v>
                </c:pt>
                <c:pt idx="458">
                  <c:v>30</c:v>
                </c:pt>
                <c:pt idx="459">
                  <c:v>30</c:v>
                </c:pt>
                <c:pt idx="460">
                  <c:v>30</c:v>
                </c:pt>
                <c:pt idx="461">
                  <c:v>30</c:v>
                </c:pt>
                <c:pt idx="462">
                  <c:v>30</c:v>
                </c:pt>
                <c:pt idx="463">
                  <c:v>30</c:v>
                </c:pt>
                <c:pt idx="464">
                  <c:v>30</c:v>
                </c:pt>
                <c:pt idx="465">
                  <c:v>30</c:v>
                </c:pt>
                <c:pt idx="466">
                  <c:v>30</c:v>
                </c:pt>
                <c:pt idx="467">
                  <c:v>30</c:v>
                </c:pt>
                <c:pt idx="468">
                  <c:v>30</c:v>
                </c:pt>
                <c:pt idx="469">
                  <c:v>30</c:v>
                </c:pt>
                <c:pt idx="470">
                  <c:v>30</c:v>
                </c:pt>
                <c:pt idx="471">
                  <c:v>30</c:v>
                </c:pt>
                <c:pt idx="472">
                  <c:v>30</c:v>
                </c:pt>
                <c:pt idx="473">
                  <c:v>30</c:v>
                </c:pt>
                <c:pt idx="474">
                  <c:v>30</c:v>
                </c:pt>
                <c:pt idx="475">
                  <c:v>30</c:v>
                </c:pt>
                <c:pt idx="476">
                  <c:v>30</c:v>
                </c:pt>
                <c:pt idx="477">
                  <c:v>30</c:v>
                </c:pt>
                <c:pt idx="478">
                  <c:v>30</c:v>
                </c:pt>
                <c:pt idx="479">
                  <c:v>30</c:v>
                </c:pt>
                <c:pt idx="480">
                  <c:v>30</c:v>
                </c:pt>
                <c:pt idx="481">
                  <c:v>30</c:v>
                </c:pt>
                <c:pt idx="482">
                  <c:v>30</c:v>
                </c:pt>
                <c:pt idx="483">
                  <c:v>30</c:v>
                </c:pt>
                <c:pt idx="484">
                  <c:v>30</c:v>
                </c:pt>
                <c:pt idx="485">
                  <c:v>30</c:v>
                </c:pt>
                <c:pt idx="486">
                  <c:v>30</c:v>
                </c:pt>
                <c:pt idx="487">
                  <c:v>30</c:v>
                </c:pt>
                <c:pt idx="488">
                  <c:v>30</c:v>
                </c:pt>
                <c:pt idx="489">
                  <c:v>30</c:v>
                </c:pt>
                <c:pt idx="490">
                  <c:v>30</c:v>
                </c:pt>
                <c:pt idx="491">
                  <c:v>30</c:v>
                </c:pt>
                <c:pt idx="492">
                  <c:v>30</c:v>
                </c:pt>
                <c:pt idx="493">
                  <c:v>30</c:v>
                </c:pt>
                <c:pt idx="494">
                  <c:v>30</c:v>
                </c:pt>
                <c:pt idx="495">
                  <c:v>30</c:v>
                </c:pt>
                <c:pt idx="496">
                  <c:v>30</c:v>
                </c:pt>
                <c:pt idx="497">
                  <c:v>30</c:v>
                </c:pt>
                <c:pt idx="498">
                  <c:v>30</c:v>
                </c:pt>
                <c:pt idx="499">
                  <c:v>30</c:v>
                </c:pt>
                <c:pt idx="500">
                  <c:v>30</c:v>
                </c:pt>
                <c:pt idx="501">
                  <c:v>30</c:v>
                </c:pt>
                <c:pt idx="502">
                  <c:v>30</c:v>
                </c:pt>
                <c:pt idx="503">
                  <c:v>30</c:v>
                </c:pt>
                <c:pt idx="504">
                  <c:v>30</c:v>
                </c:pt>
                <c:pt idx="505">
                  <c:v>30</c:v>
                </c:pt>
                <c:pt idx="506">
                  <c:v>30</c:v>
                </c:pt>
                <c:pt idx="507">
                  <c:v>30</c:v>
                </c:pt>
                <c:pt idx="508">
                  <c:v>30</c:v>
                </c:pt>
                <c:pt idx="509">
                  <c:v>30</c:v>
                </c:pt>
                <c:pt idx="510">
                  <c:v>30</c:v>
                </c:pt>
                <c:pt idx="511">
                  <c:v>30</c:v>
                </c:pt>
                <c:pt idx="512">
                  <c:v>30</c:v>
                </c:pt>
                <c:pt idx="513">
                  <c:v>30</c:v>
                </c:pt>
                <c:pt idx="514">
                  <c:v>30</c:v>
                </c:pt>
                <c:pt idx="515">
                  <c:v>30</c:v>
                </c:pt>
                <c:pt idx="516">
                  <c:v>30</c:v>
                </c:pt>
                <c:pt idx="517">
                  <c:v>30</c:v>
                </c:pt>
                <c:pt idx="518">
                  <c:v>30</c:v>
                </c:pt>
                <c:pt idx="519">
                  <c:v>30</c:v>
                </c:pt>
                <c:pt idx="520">
                  <c:v>30</c:v>
                </c:pt>
                <c:pt idx="521">
                  <c:v>30</c:v>
                </c:pt>
                <c:pt idx="522">
                  <c:v>30</c:v>
                </c:pt>
                <c:pt idx="523">
                  <c:v>30</c:v>
                </c:pt>
                <c:pt idx="524">
                  <c:v>30</c:v>
                </c:pt>
                <c:pt idx="525">
                  <c:v>30</c:v>
                </c:pt>
                <c:pt idx="526">
                  <c:v>30</c:v>
                </c:pt>
                <c:pt idx="527">
                  <c:v>30</c:v>
                </c:pt>
                <c:pt idx="528">
                  <c:v>30</c:v>
                </c:pt>
                <c:pt idx="529">
                  <c:v>30</c:v>
                </c:pt>
                <c:pt idx="530">
                  <c:v>30</c:v>
                </c:pt>
                <c:pt idx="531">
                  <c:v>30</c:v>
                </c:pt>
                <c:pt idx="532">
                  <c:v>30</c:v>
                </c:pt>
                <c:pt idx="533">
                  <c:v>30</c:v>
                </c:pt>
                <c:pt idx="534">
                  <c:v>30</c:v>
                </c:pt>
                <c:pt idx="535">
                  <c:v>30</c:v>
                </c:pt>
                <c:pt idx="536">
                  <c:v>30</c:v>
                </c:pt>
                <c:pt idx="537">
                  <c:v>30</c:v>
                </c:pt>
                <c:pt idx="538">
                  <c:v>30</c:v>
                </c:pt>
                <c:pt idx="539">
                  <c:v>30</c:v>
                </c:pt>
                <c:pt idx="540">
                  <c:v>30</c:v>
                </c:pt>
                <c:pt idx="541">
                  <c:v>30</c:v>
                </c:pt>
                <c:pt idx="542">
                  <c:v>30</c:v>
                </c:pt>
                <c:pt idx="543">
                  <c:v>30</c:v>
                </c:pt>
                <c:pt idx="544">
                  <c:v>30</c:v>
                </c:pt>
                <c:pt idx="545">
                  <c:v>30</c:v>
                </c:pt>
                <c:pt idx="546">
                  <c:v>30</c:v>
                </c:pt>
                <c:pt idx="547">
                  <c:v>30</c:v>
                </c:pt>
                <c:pt idx="548">
                  <c:v>30</c:v>
                </c:pt>
                <c:pt idx="549">
                  <c:v>30</c:v>
                </c:pt>
                <c:pt idx="550">
                  <c:v>30</c:v>
                </c:pt>
                <c:pt idx="551">
                  <c:v>30</c:v>
                </c:pt>
                <c:pt idx="552">
                  <c:v>30</c:v>
                </c:pt>
                <c:pt idx="553">
                  <c:v>30</c:v>
                </c:pt>
                <c:pt idx="554">
                  <c:v>30</c:v>
                </c:pt>
                <c:pt idx="555">
                  <c:v>30</c:v>
                </c:pt>
                <c:pt idx="556">
                  <c:v>30</c:v>
                </c:pt>
                <c:pt idx="557">
                  <c:v>30</c:v>
                </c:pt>
                <c:pt idx="558">
                  <c:v>30</c:v>
                </c:pt>
                <c:pt idx="559">
                  <c:v>30</c:v>
                </c:pt>
                <c:pt idx="560">
                  <c:v>30</c:v>
                </c:pt>
                <c:pt idx="561">
                  <c:v>30</c:v>
                </c:pt>
                <c:pt idx="562">
                  <c:v>30</c:v>
                </c:pt>
                <c:pt idx="563">
                  <c:v>30</c:v>
                </c:pt>
                <c:pt idx="564">
                  <c:v>30</c:v>
                </c:pt>
                <c:pt idx="565">
                  <c:v>30</c:v>
                </c:pt>
                <c:pt idx="566">
                  <c:v>30</c:v>
                </c:pt>
                <c:pt idx="567">
                  <c:v>30</c:v>
                </c:pt>
                <c:pt idx="568">
                  <c:v>30</c:v>
                </c:pt>
                <c:pt idx="569">
                  <c:v>30</c:v>
                </c:pt>
                <c:pt idx="570">
                  <c:v>30</c:v>
                </c:pt>
                <c:pt idx="571">
                  <c:v>30</c:v>
                </c:pt>
                <c:pt idx="572">
                  <c:v>30</c:v>
                </c:pt>
                <c:pt idx="573">
                  <c:v>30</c:v>
                </c:pt>
                <c:pt idx="574">
                  <c:v>30</c:v>
                </c:pt>
                <c:pt idx="575">
                  <c:v>30</c:v>
                </c:pt>
                <c:pt idx="576">
                  <c:v>30</c:v>
                </c:pt>
                <c:pt idx="577">
                  <c:v>30</c:v>
                </c:pt>
                <c:pt idx="578">
                  <c:v>30</c:v>
                </c:pt>
                <c:pt idx="579">
                  <c:v>30</c:v>
                </c:pt>
                <c:pt idx="580">
                  <c:v>30</c:v>
                </c:pt>
                <c:pt idx="581">
                  <c:v>30</c:v>
                </c:pt>
                <c:pt idx="582">
                  <c:v>30</c:v>
                </c:pt>
                <c:pt idx="583">
                  <c:v>30</c:v>
                </c:pt>
                <c:pt idx="584">
                  <c:v>30</c:v>
                </c:pt>
                <c:pt idx="585">
                  <c:v>30</c:v>
                </c:pt>
                <c:pt idx="586">
                  <c:v>30</c:v>
                </c:pt>
                <c:pt idx="587">
                  <c:v>30</c:v>
                </c:pt>
                <c:pt idx="588">
                  <c:v>30</c:v>
                </c:pt>
                <c:pt idx="589">
                  <c:v>30</c:v>
                </c:pt>
                <c:pt idx="590">
                  <c:v>30</c:v>
                </c:pt>
                <c:pt idx="591">
                  <c:v>30</c:v>
                </c:pt>
                <c:pt idx="592">
                  <c:v>30</c:v>
                </c:pt>
                <c:pt idx="593">
                  <c:v>30</c:v>
                </c:pt>
                <c:pt idx="594">
                  <c:v>30</c:v>
                </c:pt>
                <c:pt idx="595">
                  <c:v>30</c:v>
                </c:pt>
                <c:pt idx="596">
                  <c:v>30</c:v>
                </c:pt>
                <c:pt idx="597">
                  <c:v>30</c:v>
                </c:pt>
                <c:pt idx="598">
                  <c:v>30</c:v>
                </c:pt>
                <c:pt idx="599">
                  <c:v>30</c:v>
                </c:pt>
                <c:pt idx="600">
                  <c:v>30</c:v>
                </c:pt>
                <c:pt idx="601">
                  <c:v>30</c:v>
                </c:pt>
                <c:pt idx="602">
                  <c:v>30</c:v>
                </c:pt>
                <c:pt idx="603">
                  <c:v>30</c:v>
                </c:pt>
                <c:pt idx="604">
                  <c:v>30</c:v>
                </c:pt>
                <c:pt idx="605">
                  <c:v>30</c:v>
                </c:pt>
                <c:pt idx="606">
                  <c:v>30</c:v>
                </c:pt>
                <c:pt idx="607">
                  <c:v>30</c:v>
                </c:pt>
                <c:pt idx="608">
                  <c:v>30</c:v>
                </c:pt>
                <c:pt idx="609">
                  <c:v>30</c:v>
                </c:pt>
                <c:pt idx="610">
                  <c:v>30</c:v>
                </c:pt>
                <c:pt idx="611">
                  <c:v>30</c:v>
                </c:pt>
                <c:pt idx="612">
                  <c:v>30</c:v>
                </c:pt>
                <c:pt idx="613">
                  <c:v>30</c:v>
                </c:pt>
                <c:pt idx="614">
                  <c:v>30</c:v>
                </c:pt>
                <c:pt idx="615">
                  <c:v>30</c:v>
                </c:pt>
                <c:pt idx="616">
                  <c:v>30</c:v>
                </c:pt>
                <c:pt idx="617">
                  <c:v>30</c:v>
                </c:pt>
                <c:pt idx="618">
                  <c:v>30</c:v>
                </c:pt>
                <c:pt idx="619">
                  <c:v>30</c:v>
                </c:pt>
                <c:pt idx="620">
                  <c:v>30</c:v>
                </c:pt>
                <c:pt idx="621">
                  <c:v>30</c:v>
                </c:pt>
                <c:pt idx="622">
                  <c:v>30</c:v>
                </c:pt>
                <c:pt idx="623">
                  <c:v>30</c:v>
                </c:pt>
                <c:pt idx="624">
                  <c:v>30</c:v>
                </c:pt>
                <c:pt idx="625">
                  <c:v>30</c:v>
                </c:pt>
                <c:pt idx="626">
                  <c:v>30</c:v>
                </c:pt>
                <c:pt idx="627">
                  <c:v>30</c:v>
                </c:pt>
                <c:pt idx="628">
                  <c:v>30</c:v>
                </c:pt>
                <c:pt idx="629">
                  <c:v>30</c:v>
                </c:pt>
                <c:pt idx="630">
                  <c:v>30</c:v>
                </c:pt>
                <c:pt idx="631">
                  <c:v>30</c:v>
                </c:pt>
                <c:pt idx="632">
                  <c:v>30</c:v>
                </c:pt>
                <c:pt idx="633">
                  <c:v>30</c:v>
                </c:pt>
                <c:pt idx="634">
                  <c:v>30</c:v>
                </c:pt>
                <c:pt idx="635">
                  <c:v>30</c:v>
                </c:pt>
                <c:pt idx="636">
                  <c:v>30</c:v>
                </c:pt>
                <c:pt idx="637">
                  <c:v>30</c:v>
                </c:pt>
                <c:pt idx="638">
                  <c:v>30</c:v>
                </c:pt>
                <c:pt idx="639">
                  <c:v>30</c:v>
                </c:pt>
                <c:pt idx="640">
                  <c:v>30</c:v>
                </c:pt>
                <c:pt idx="641">
                  <c:v>30</c:v>
                </c:pt>
                <c:pt idx="642">
                  <c:v>30</c:v>
                </c:pt>
                <c:pt idx="643">
                  <c:v>30</c:v>
                </c:pt>
                <c:pt idx="644">
                  <c:v>30</c:v>
                </c:pt>
                <c:pt idx="645">
                  <c:v>30</c:v>
                </c:pt>
                <c:pt idx="646">
                  <c:v>30</c:v>
                </c:pt>
                <c:pt idx="647">
                  <c:v>30</c:v>
                </c:pt>
                <c:pt idx="648">
                  <c:v>30</c:v>
                </c:pt>
                <c:pt idx="649">
                  <c:v>30</c:v>
                </c:pt>
                <c:pt idx="650">
                  <c:v>30</c:v>
                </c:pt>
                <c:pt idx="651">
                  <c:v>30</c:v>
                </c:pt>
                <c:pt idx="652">
                  <c:v>30</c:v>
                </c:pt>
                <c:pt idx="653">
                  <c:v>30</c:v>
                </c:pt>
                <c:pt idx="654">
                  <c:v>30</c:v>
                </c:pt>
                <c:pt idx="655">
                  <c:v>30</c:v>
                </c:pt>
                <c:pt idx="656">
                  <c:v>30</c:v>
                </c:pt>
                <c:pt idx="657">
                  <c:v>30</c:v>
                </c:pt>
                <c:pt idx="658">
                  <c:v>30</c:v>
                </c:pt>
                <c:pt idx="659">
                  <c:v>30</c:v>
                </c:pt>
                <c:pt idx="660">
                  <c:v>30</c:v>
                </c:pt>
                <c:pt idx="661">
                  <c:v>30</c:v>
                </c:pt>
                <c:pt idx="662">
                  <c:v>30</c:v>
                </c:pt>
                <c:pt idx="663">
                  <c:v>30</c:v>
                </c:pt>
                <c:pt idx="664">
                  <c:v>30</c:v>
                </c:pt>
                <c:pt idx="665">
                  <c:v>30</c:v>
                </c:pt>
                <c:pt idx="666">
                  <c:v>30</c:v>
                </c:pt>
                <c:pt idx="667">
                  <c:v>30</c:v>
                </c:pt>
                <c:pt idx="668">
                  <c:v>30</c:v>
                </c:pt>
                <c:pt idx="669">
                  <c:v>30</c:v>
                </c:pt>
                <c:pt idx="670">
                  <c:v>30</c:v>
                </c:pt>
                <c:pt idx="671">
                  <c:v>30</c:v>
                </c:pt>
              </c:numCache>
            </c:numRef>
          </c:yVal>
          <c:smooth val="1"/>
        </c:ser>
        <c:dLbls>
          <c:showLegendKey val="0"/>
          <c:showVal val="0"/>
          <c:showCatName val="0"/>
          <c:showSerName val="0"/>
          <c:showPercent val="0"/>
          <c:showBubbleSize val="0"/>
        </c:dLbls>
        <c:axId val="256276192"/>
        <c:axId val="255582104"/>
      </c:scatterChart>
      <c:valAx>
        <c:axId val="256276192"/>
        <c:scaling>
          <c:orientation val="minMax"/>
          <c:max val="42165"/>
          <c:min val="42158"/>
        </c:scaling>
        <c:delete val="0"/>
        <c:axPos val="b"/>
        <c:majorGridlines>
          <c:spPr>
            <a:ln w="9525" cap="flat" cmpd="sng" algn="ctr">
              <a:solidFill>
                <a:schemeClr val="bg1"/>
              </a:solidFill>
              <a:round/>
            </a:ln>
            <a:effectLst/>
          </c:spPr>
        </c:majorGridlines>
        <c:numFmt formatCode="m/d/yyyy"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5582104"/>
        <c:crosses val="autoZero"/>
        <c:crossBetween val="midCat"/>
      </c:valAx>
      <c:valAx>
        <c:axId val="255582104"/>
        <c:scaling>
          <c:orientation val="minMax"/>
          <c:max val="40"/>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6276192"/>
        <c:crosses val="autoZero"/>
        <c:crossBetween val="midCat"/>
      </c:valAx>
      <c:spPr>
        <a:solidFill>
          <a:schemeClr val="tx1"/>
        </a:soli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Reversed" id="21">
  <a:schemeClr val="accent1"/>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585797-DC24-4967-B4E0-A0F772B46BCF}" type="doc">
      <dgm:prSet loTypeId="urn:microsoft.com/office/officeart/2005/8/layout/cycle5" loCatId="cycle" qsTypeId="urn:microsoft.com/office/officeart/2005/8/quickstyle/simple1" qsCatId="simple" csTypeId="urn:microsoft.com/office/officeart/2005/8/colors/colorful1" csCatId="colorful" phldr="1"/>
      <dgm:spPr/>
    </dgm:pt>
    <dgm:pt modelId="{279EDCCE-BBDD-4CC3-9C0B-B9EF10C86010}">
      <dgm:prSet phldrT="[Text]"/>
      <dgm:spPr/>
      <dgm:t>
        <a:bodyPr/>
        <a:lstStyle/>
        <a:p>
          <a:r>
            <a:rPr lang="en-US" dirty="0" smtClean="0"/>
            <a:t>Fetch all preferences</a:t>
          </a:r>
          <a:endParaRPr lang="en-US" dirty="0"/>
        </a:p>
      </dgm:t>
    </dgm:pt>
    <dgm:pt modelId="{AB148D97-EADF-4315-862A-0264045B8EFE}" type="parTrans" cxnId="{08987648-73E1-4D4B-8BB6-E243017B8896}">
      <dgm:prSet/>
      <dgm:spPr/>
      <dgm:t>
        <a:bodyPr/>
        <a:lstStyle/>
        <a:p>
          <a:endParaRPr lang="en-US"/>
        </a:p>
      </dgm:t>
    </dgm:pt>
    <dgm:pt modelId="{1B6D0BF5-7D43-48DC-BFC5-DA668FE18CF3}" type="sibTrans" cxnId="{08987648-73E1-4D4B-8BB6-E243017B8896}">
      <dgm:prSet/>
      <dgm:spPr/>
      <dgm:t>
        <a:bodyPr/>
        <a:lstStyle/>
        <a:p>
          <a:endParaRPr lang="en-US"/>
        </a:p>
      </dgm:t>
    </dgm:pt>
    <dgm:pt modelId="{A669BA4F-A707-4B84-9CC4-3BF66E1DAC15}">
      <dgm:prSet phldrT="[Text]"/>
      <dgm:spPr/>
      <dgm:t>
        <a:bodyPr/>
        <a:lstStyle/>
        <a:p>
          <a:r>
            <a:rPr lang="en-US" dirty="0" smtClean="0"/>
            <a:t>Run algorithm for each user</a:t>
          </a:r>
          <a:endParaRPr lang="en-US" dirty="0"/>
        </a:p>
      </dgm:t>
    </dgm:pt>
    <dgm:pt modelId="{A7858651-FDCC-40F5-A8A5-DF6A5DA19E31}" type="parTrans" cxnId="{1715A157-9A59-4C8A-9455-8AB1BB921B99}">
      <dgm:prSet/>
      <dgm:spPr/>
      <dgm:t>
        <a:bodyPr/>
        <a:lstStyle/>
        <a:p>
          <a:endParaRPr lang="en-US"/>
        </a:p>
      </dgm:t>
    </dgm:pt>
    <dgm:pt modelId="{1FC42585-339C-433C-A816-FCC5190344FD}" type="sibTrans" cxnId="{1715A157-9A59-4C8A-9455-8AB1BB921B99}">
      <dgm:prSet/>
      <dgm:spPr/>
      <dgm:t>
        <a:bodyPr/>
        <a:lstStyle/>
        <a:p>
          <a:endParaRPr lang="en-US"/>
        </a:p>
      </dgm:t>
    </dgm:pt>
    <dgm:pt modelId="{DD00C5E1-AC07-4298-A3AA-77D20D5D7041}">
      <dgm:prSet phldrT="[Text]"/>
      <dgm:spPr/>
      <dgm:t>
        <a:bodyPr/>
        <a:lstStyle/>
        <a:p>
          <a:r>
            <a:rPr lang="en-US" dirty="0" smtClean="0"/>
            <a:t>Combine algorithm results</a:t>
          </a:r>
          <a:endParaRPr lang="en-US" dirty="0"/>
        </a:p>
      </dgm:t>
    </dgm:pt>
    <dgm:pt modelId="{441C46BE-AF3C-49D2-A1B7-1E0F361CBE40}" type="parTrans" cxnId="{A2E3A105-B038-4028-ABFA-2F0CFBF4E000}">
      <dgm:prSet/>
      <dgm:spPr/>
      <dgm:t>
        <a:bodyPr/>
        <a:lstStyle/>
        <a:p>
          <a:endParaRPr lang="en-US"/>
        </a:p>
      </dgm:t>
    </dgm:pt>
    <dgm:pt modelId="{E599C3F7-323E-48F3-8033-2D9B60C8CC00}" type="sibTrans" cxnId="{A2E3A105-B038-4028-ABFA-2F0CFBF4E000}">
      <dgm:prSet/>
      <dgm:spPr/>
      <dgm:t>
        <a:bodyPr/>
        <a:lstStyle/>
        <a:p>
          <a:endParaRPr lang="en-US"/>
        </a:p>
      </dgm:t>
    </dgm:pt>
    <dgm:pt modelId="{144602E5-6F94-47EB-93E9-79788AD5AA3D}">
      <dgm:prSet phldrT="[Text]"/>
      <dgm:spPr/>
      <dgm:t>
        <a:bodyPr/>
        <a:lstStyle/>
        <a:p>
          <a:r>
            <a:rPr lang="en-US" dirty="0" smtClean="0"/>
            <a:t>Choose one preference at random</a:t>
          </a:r>
          <a:endParaRPr lang="en-US" dirty="0"/>
        </a:p>
      </dgm:t>
    </dgm:pt>
    <dgm:pt modelId="{C33AF1A6-975B-486F-ABAB-F9EA154F0DE0}" type="parTrans" cxnId="{306ACFBC-5645-43D3-B0A6-387D001E8F75}">
      <dgm:prSet/>
      <dgm:spPr/>
      <dgm:t>
        <a:bodyPr/>
        <a:lstStyle/>
        <a:p>
          <a:endParaRPr lang="en-US"/>
        </a:p>
      </dgm:t>
    </dgm:pt>
    <dgm:pt modelId="{2CC893DE-64E0-41B7-B1D0-24EFE70ED9CC}" type="sibTrans" cxnId="{306ACFBC-5645-43D3-B0A6-387D001E8F75}">
      <dgm:prSet/>
      <dgm:spPr/>
      <dgm:t>
        <a:bodyPr/>
        <a:lstStyle/>
        <a:p>
          <a:endParaRPr lang="en-US"/>
        </a:p>
      </dgm:t>
    </dgm:pt>
    <dgm:pt modelId="{061A881E-7C82-4AF7-B9A5-66A53041A0F8}">
      <dgm:prSet phldrT="[Text]"/>
      <dgm:spPr/>
      <dgm:t>
        <a:bodyPr/>
        <a:lstStyle/>
        <a:p>
          <a:r>
            <a:rPr lang="en-US" dirty="0" smtClean="0"/>
            <a:t>Download and play music</a:t>
          </a:r>
          <a:endParaRPr lang="en-US" dirty="0"/>
        </a:p>
      </dgm:t>
    </dgm:pt>
    <dgm:pt modelId="{1047B30D-2794-46F1-A033-3515EC7B8408}" type="parTrans" cxnId="{85516B67-E319-45A7-9F83-786D9C0BF1A8}">
      <dgm:prSet/>
      <dgm:spPr/>
      <dgm:t>
        <a:bodyPr/>
        <a:lstStyle/>
        <a:p>
          <a:endParaRPr lang="en-US"/>
        </a:p>
      </dgm:t>
    </dgm:pt>
    <dgm:pt modelId="{72B403B8-3163-4708-9732-51C414E8D2D6}" type="sibTrans" cxnId="{85516B67-E319-45A7-9F83-786D9C0BF1A8}">
      <dgm:prSet/>
      <dgm:spPr/>
      <dgm:t>
        <a:bodyPr/>
        <a:lstStyle/>
        <a:p>
          <a:endParaRPr lang="en-US"/>
        </a:p>
      </dgm:t>
    </dgm:pt>
    <dgm:pt modelId="{A8260D95-BB49-4A12-A9A7-E5494C7DCA58}" type="pres">
      <dgm:prSet presAssocID="{5E585797-DC24-4967-B4E0-A0F772B46BCF}" presName="cycle" presStyleCnt="0">
        <dgm:presLayoutVars>
          <dgm:dir/>
          <dgm:resizeHandles val="exact"/>
        </dgm:presLayoutVars>
      </dgm:prSet>
      <dgm:spPr/>
    </dgm:pt>
    <dgm:pt modelId="{15C1248B-BA51-44B8-B62D-96928F6B79FF}" type="pres">
      <dgm:prSet presAssocID="{279EDCCE-BBDD-4CC3-9C0B-B9EF10C86010}" presName="node" presStyleLbl="node1" presStyleIdx="0" presStyleCnt="5">
        <dgm:presLayoutVars>
          <dgm:bulletEnabled val="1"/>
        </dgm:presLayoutVars>
      </dgm:prSet>
      <dgm:spPr/>
      <dgm:t>
        <a:bodyPr/>
        <a:lstStyle/>
        <a:p>
          <a:endParaRPr lang="en-US"/>
        </a:p>
      </dgm:t>
    </dgm:pt>
    <dgm:pt modelId="{FF6F5D7A-2C12-4E3C-ABDA-199EF2805E9A}" type="pres">
      <dgm:prSet presAssocID="{279EDCCE-BBDD-4CC3-9C0B-B9EF10C86010}" presName="spNode" presStyleCnt="0"/>
      <dgm:spPr/>
    </dgm:pt>
    <dgm:pt modelId="{B02510F6-22AF-444A-9ECF-99AC42C26617}" type="pres">
      <dgm:prSet presAssocID="{1B6D0BF5-7D43-48DC-BFC5-DA668FE18CF3}" presName="sibTrans" presStyleLbl="sibTrans1D1" presStyleIdx="0" presStyleCnt="5"/>
      <dgm:spPr/>
      <dgm:t>
        <a:bodyPr/>
        <a:lstStyle/>
        <a:p>
          <a:endParaRPr lang="en-US"/>
        </a:p>
      </dgm:t>
    </dgm:pt>
    <dgm:pt modelId="{C97A85A3-7041-43D3-BECC-5B199326D312}" type="pres">
      <dgm:prSet presAssocID="{A669BA4F-A707-4B84-9CC4-3BF66E1DAC15}" presName="node" presStyleLbl="node1" presStyleIdx="1" presStyleCnt="5">
        <dgm:presLayoutVars>
          <dgm:bulletEnabled val="1"/>
        </dgm:presLayoutVars>
      </dgm:prSet>
      <dgm:spPr/>
      <dgm:t>
        <a:bodyPr/>
        <a:lstStyle/>
        <a:p>
          <a:endParaRPr lang="en-US"/>
        </a:p>
      </dgm:t>
    </dgm:pt>
    <dgm:pt modelId="{9F09FBCD-BA0C-4FE5-B653-314C09E03689}" type="pres">
      <dgm:prSet presAssocID="{A669BA4F-A707-4B84-9CC4-3BF66E1DAC15}" presName="spNode" presStyleCnt="0"/>
      <dgm:spPr/>
    </dgm:pt>
    <dgm:pt modelId="{D2F293B1-D968-457C-BA75-7FC23E849019}" type="pres">
      <dgm:prSet presAssocID="{1FC42585-339C-433C-A816-FCC5190344FD}" presName="sibTrans" presStyleLbl="sibTrans1D1" presStyleIdx="1" presStyleCnt="5"/>
      <dgm:spPr/>
      <dgm:t>
        <a:bodyPr/>
        <a:lstStyle/>
        <a:p>
          <a:endParaRPr lang="en-US"/>
        </a:p>
      </dgm:t>
    </dgm:pt>
    <dgm:pt modelId="{734BF007-AE40-4998-B559-3ABD54B89712}" type="pres">
      <dgm:prSet presAssocID="{DD00C5E1-AC07-4298-A3AA-77D20D5D7041}" presName="node" presStyleLbl="node1" presStyleIdx="2" presStyleCnt="5">
        <dgm:presLayoutVars>
          <dgm:bulletEnabled val="1"/>
        </dgm:presLayoutVars>
      </dgm:prSet>
      <dgm:spPr/>
      <dgm:t>
        <a:bodyPr/>
        <a:lstStyle/>
        <a:p>
          <a:endParaRPr lang="en-US"/>
        </a:p>
      </dgm:t>
    </dgm:pt>
    <dgm:pt modelId="{47B6E8A0-B879-4E74-B28D-24A2BC94EFFB}" type="pres">
      <dgm:prSet presAssocID="{DD00C5E1-AC07-4298-A3AA-77D20D5D7041}" presName="spNode" presStyleCnt="0"/>
      <dgm:spPr/>
    </dgm:pt>
    <dgm:pt modelId="{BF740B84-769E-4F97-A380-751492D9D017}" type="pres">
      <dgm:prSet presAssocID="{E599C3F7-323E-48F3-8033-2D9B60C8CC00}" presName="sibTrans" presStyleLbl="sibTrans1D1" presStyleIdx="2" presStyleCnt="5"/>
      <dgm:spPr/>
      <dgm:t>
        <a:bodyPr/>
        <a:lstStyle/>
        <a:p>
          <a:endParaRPr lang="en-US"/>
        </a:p>
      </dgm:t>
    </dgm:pt>
    <dgm:pt modelId="{09DFCED6-D814-4A3C-81AA-72342AC41C97}" type="pres">
      <dgm:prSet presAssocID="{144602E5-6F94-47EB-93E9-79788AD5AA3D}" presName="node" presStyleLbl="node1" presStyleIdx="3" presStyleCnt="5">
        <dgm:presLayoutVars>
          <dgm:bulletEnabled val="1"/>
        </dgm:presLayoutVars>
      </dgm:prSet>
      <dgm:spPr/>
      <dgm:t>
        <a:bodyPr/>
        <a:lstStyle/>
        <a:p>
          <a:endParaRPr lang="en-US"/>
        </a:p>
      </dgm:t>
    </dgm:pt>
    <dgm:pt modelId="{4F1253CE-04F0-4ACD-8BA2-B296AC60617B}" type="pres">
      <dgm:prSet presAssocID="{144602E5-6F94-47EB-93E9-79788AD5AA3D}" presName="spNode" presStyleCnt="0"/>
      <dgm:spPr/>
    </dgm:pt>
    <dgm:pt modelId="{8747FB86-6EA7-47EB-8166-53363C92EAFE}" type="pres">
      <dgm:prSet presAssocID="{2CC893DE-64E0-41B7-B1D0-24EFE70ED9CC}" presName="sibTrans" presStyleLbl="sibTrans1D1" presStyleIdx="3" presStyleCnt="5"/>
      <dgm:spPr/>
      <dgm:t>
        <a:bodyPr/>
        <a:lstStyle/>
        <a:p>
          <a:endParaRPr lang="en-US"/>
        </a:p>
      </dgm:t>
    </dgm:pt>
    <dgm:pt modelId="{F2F29CDE-D696-409A-A490-E62B71260747}" type="pres">
      <dgm:prSet presAssocID="{061A881E-7C82-4AF7-B9A5-66A53041A0F8}" presName="node" presStyleLbl="node1" presStyleIdx="4" presStyleCnt="5">
        <dgm:presLayoutVars>
          <dgm:bulletEnabled val="1"/>
        </dgm:presLayoutVars>
      </dgm:prSet>
      <dgm:spPr/>
      <dgm:t>
        <a:bodyPr/>
        <a:lstStyle/>
        <a:p>
          <a:endParaRPr lang="en-US"/>
        </a:p>
      </dgm:t>
    </dgm:pt>
    <dgm:pt modelId="{F8636C94-8436-4386-B4F9-679DE95194CA}" type="pres">
      <dgm:prSet presAssocID="{061A881E-7C82-4AF7-B9A5-66A53041A0F8}" presName="spNode" presStyleCnt="0"/>
      <dgm:spPr/>
    </dgm:pt>
    <dgm:pt modelId="{0B1CBD32-59FA-4844-9B3A-C53F1619CE92}" type="pres">
      <dgm:prSet presAssocID="{72B403B8-3163-4708-9732-51C414E8D2D6}" presName="sibTrans" presStyleLbl="sibTrans1D1" presStyleIdx="4" presStyleCnt="5"/>
      <dgm:spPr/>
      <dgm:t>
        <a:bodyPr/>
        <a:lstStyle/>
        <a:p>
          <a:endParaRPr lang="en-US"/>
        </a:p>
      </dgm:t>
    </dgm:pt>
  </dgm:ptLst>
  <dgm:cxnLst>
    <dgm:cxn modelId="{B57DE7FF-235C-4C16-AC1E-CF5D81D709CA}" type="presOf" srcId="{E599C3F7-323E-48F3-8033-2D9B60C8CC00}" destId="{BF740B84-769E-4F97-A380-751492D9D017}" srcOrd="0" destOrd="0" presId="urn:microsoft.com/office/officeart/2005/8/layout/cycle5"/>
    <dgm:cxn modelId="{1715A157-9A59-4C8A-9455-8AB1BB921B99}" srcId="{5E585797-DC24-4967-B4E0-A0F772B46BCF}" destId="{A669BA4F-A707-4B84-9CC4-3BF66E1DAC15}" srcOrd="1" destOrd="0" parTransId="{A7858651-FDCC-40F5-A8A5-DF6A5DA19E31}" sibTransId="{1FC42585-339C-433C-A816-FCC5190344FD}"/>
    <dgm:cxn modelId="{AFC59303-C93B-4E33-98C2-830C214EFE5E}" type="presOf" srcId="{5E585797-DC24-4967-B4E0-A0F772B46BCF}" destId="{A8260D95-BB49-4A12-A9A7-E5494C7DCA58}" srcOrd="0" destOrd="0" presId="urn:microsoft.com/office/officeart/2005/8/layout/cycle5"/>
    <dgm:cxn modelId="{306ACFBC-5645-43D3-B0A6-387D001E8F75}" srcId="{5E585797-DC24-4967-B4E0-A0F772B46BCF}" destId="{144602E5-6F94-47EB-93E9-79788AD5AA3D}" srcOrd="3" destOrd="0" parTransId="{C33AF1A6-975B-486F-ABAB-F9EA154F0DE0}" sibTransId="{2CC893DE-64E0-41B7-B1D0-24EFE70ED9CC}"/>
    <dgm:cxn modelId="{85516B67-E319-45A7-9F83-786D9C0BF1A8}" srcId="{5E585797-DC24-4967-B4E0-A0F772B46BCF}" destId="{061A881E-7C82-4AF7-B9A5-66A53041A0F8}" srcOrd="4" destOrd="0" parTransId="{1047B30D-2794-46F1-A033-3515EC7B8408}" sibTransId="{72B403B8-3163-4708-9732-51C414E8D2D6}"/>
    <dgm:cxn modelId="{93478E2E-A586-46BD-81EE-5CC2BF445939}" type="presOf" srcId="{1FC42585-339C-433C-A816-FCC5190344FD}" destId="{D2F293B1-D968-457C-BA75-7FC23E849019}" srcOrd="0" destOrd="0" presId="urn:microsoft.com/office/officeart/2005/8/layout/cycle5"/>
    <dgm:cxn modelId="{47B29893-B80F-4AA1-B8E8-7FA3AAFA146F}" type="presOf" srcId="{279EDCCE-BBDD-4CC3-9C0B-B9EF10C86010}" destId="{15C1248B-BA51-44B8-B62D-96928F6B79FF}" srcOrd="0" destOrd="0" presId="urn:microsoft.com/office/officeart/2005/8/layout/cycle5"/>
    <dgm:cxn modelId="{A2E3A105-B038-4028-ABFA-2F0CFBF4E000}" srcId="{5E585797-DC24-4967-B4E0-A0F772B46BCF}" destId="{DD00C5E1-AC07-4298-A3AA-77D20D5D7041}" srcOrd="2" destOrd="0" parTransId="{441C46BE-AF3C-49D2-A1B7-1E0F361CBE40}" sibTransId="{E599C3F7-323E-48F3-8033-2D9B60C8CC00}"/>
    <dgm:cxn modelId="{8CAF0373-A081-4ACC-90CE-C2A9A200DF06}" type="presOf" srcId="{144602E5-6F94-47EB-93E9-79788AD5AA3D}" destId="{09DFCED6-D814-4A3C-81AA-72342AC41C97}" srcOrd="0" destOrd="0" presId="urn:microsoft.com/office/officeart/2005/8/layout/cycle5"/>
    <dgm:cxn modelId="{D0A36D63-67C2-4F91-9986-BC2A515D9D60}" type="presOf" srcId="{1B6D0BF5-7D43-48DC-BFC5-DA668FE18CF3}" destId="{B02510F6-22AF-444A-9ECF-99AC42C26617}" srcOrd="0" destOrd="0" presId="urn:microsoft.com/office/officeart/2005/8/layout/cycle5"/>
    <dgm:cxn modelId="{C320E8DD-D64C-4B27-962E-3381F8E6E988}" type="presOf" srcId="{2CC893DE-64E0-41B7-B1D0-24EFE70ED9CC}" destId="{8747FB86-6EA7-47EB-8166-53363C92EAFE}" srcOrd="0" destOrd="0" presId="urn:microsoft.com/office/officeart/2005/8/layout/cycle5"/>
    <dgm:cxn modelId="{31FEA899-B955-46A4-8BCB-4B476DFC00BE}" type="presOf" srcId="{DD00C5E1-AC07-4298-A3AA-77D20D5D7041}" destId="{734BF007-AE40-4998-B559-3ABD54B89712}" srcOrd="0" destOrd="0" presId="urn:microsoft.com/office/officeart/2005/8/layout/cycle5"/>
    <dgm:cxn modelId="{08987648-73E1-4D4B-8BB6-E243017B8896}" srcId="{5E585797-DC24-4967-B4E0-A0F772B46BCF}" destId="{279EDCCE-BBDD-4CC3-9C0B-B9EF10C86010}" srcOrd="0" destOrd="0" parTransId="{AB148D97-EADF-4315-862A-0264045B8EFE}" sibTransId="{1B6D0BF5-7D43-48DC-BFC5-DA668FE18CF3}"/>
    <dgm:cxn modelId="{E7B39F57-1818-4AE9-9822-ECCE1190B852}" type="presOf" srcId="{72B403B8-3163-4708-9732-51C414E8D2D6}" destId="{0B1CBD32-59FA-4844-9B3A-C53F1619CE92}" srcOrd="0" destOrd="0" presId="urn:microsoft.com/office/officeart/2005/8/layout/cycle5"/>
    <dgm:cxn modelId="{10FE70FD-C959-4737-97DD-B155D700956D}" type="presOf" srcId="{061A881E-7C82-4AF7-B9A5-66A53041A0F8}" destId="{F2F29CDE-D696-409A-A490-E62B71260747}" srcOrd="0" destOrd="0" presId="urn:microsoft.com/office/officeart/2005/8/layout/cycle5"/>
    <dgm:cxn modelId="{EF6D1B7D-52BB-4C84-A7BA-EE893EF980DD}" type="presOf" srcId="{A669BA4F-A707-4B84-9CC4-3BF66E1DAC15}" destId="{C97A85A3-7041-43D3-BECC-5B199326D312}" srcOrd="0" destOrd="0" presId="urn:microsoft.com/office/officeart/2005/8/layout/cycle5"/>
    <dgm:cxn modelId="{3E020F2F-EB86-41A0-8EF1-A059A3FF6A4E}" type="presParOf" srcId="{A8260D95-BB49-4A12-A9A7-E5494C7DCA58}" destId="{15C1248B-BA51-44B8-B62D-96928F6B79FF}" srcOrd="0" destOrd="0" presId="urn:microsoft.com/office/officeart/2005/8/layout/cycle5"/>
    <dgm:cxn modelId="{1E5EC927-6EA0-4734-B385-D7824C6FAC01}" type="presParOf" srcId="{A8260D95-BB49-4A12-A9A7-E5494C7DCA58}" destId="{FF6F5D7A-2C12-4E3C-ABDA-199EF2805E9A}" srcOrd="1" destOrd="0" presId="urn:microsoft.com/office/officeart/2005/8/layout/cycle5"/>
    <dgm:cxn modelId="{C7C1DBFF-E521-4E87-9EF4-7464CA1B446F}" type="presParOf" srcId="{A8260D95-BB49-4A12-A9A7-E5494C7DCA58}" destId="{B02510F6-22AF-444A-9ECF-99AC42C26617}" srcOrd="2" destOrd="0" presId="urn:microsoft.com/office/officeart/2005/8/layout/cycle5"/>
    <dgm:cxn modelId="{9397A0C9-6448-44C8-904B-5B1C0FE02AEB}" type="presParOf" srcId="{A8260D95-BB49-4A12-A9A7-E5494C7DCA58}" destId="{C97A85A3-7041-43D3-BECC-5B199326D312}" srcOrd="3" destOrd="0" presId="urn:microsoft.com/office/officeart/2005/8/layout/cycle5"/>
    <dgm:cxn modelId="{723D6108-5CB0-4733-860F-B8475D0A49F5}" type="presParOf" srcId="{A8260D95-BB49-4A12-A9A7-E5494C7DCA58}" destId="{9F09FBCD-BA0C-4FE5-B653-314C09E03689}" srcOrd="4" destOrd="0" presId="urn:microsoft.com/office/officeart/2005/8/layout/cycle5"/>
    <dgm:cxn modelId="{D8A062E7-0BC3-4405-9FB7-D9630CB74A27}" type="presParOf" srcId="{A8260D95-BB49-4A12-A9A7-E5494C7DCA58}" destId="{D2F293B1-D968-457C-BA75-7FC23E849019}" srcOrd="5" destOrd="0" presId="urn:microsoft.com/office/officeart/2005/8/layout/cycle5"/>
    <dgm:cxn modelId="{8C8CEB87-888D-438C-8F3D-8F067CA619E2}" type="presParOf" srcId="{A8260D95-BB49-4A12-A9A7-E5494C7DCA58}" destId="{734BF007-AE40-4998-B559-3ABD54B89712}" srcOrd="6" destOrd="0" presId="urn:microsoft.com/office/officeart/2005/8/layout/cycle5"/>
    <dgm:cxn modelId="{D271148A-2777-43FC-A4CD-03D974AD33D2}" type="presParOf" srcId="{A8260D95-BB49-4A12-A9A7-E5494C7DCA58}" destId="{47B6E8A0-B879-4E74-B28D-24A2BC94EFFB}" srcOrd="7" destOrd="0" presId="urn:microsoft.com/office/officeart/2005/8/layout/cycle5"/>
    <dgm:cxn modelId="{7E1835C0-E6E4-45C2-8253-ABC2B927DACA}" type="presParOf" srcId="{A8260D95-BB49-4A12-A9A7-E5494C7DCA58}" destId="{BF740B84-769E-4F97-A380-751492D9D017}" srcOrd="8" destOrd="0" presId="urn:microsoft.com/office/officeart/2005/8/layout/cycle5"/>
    <dgm:cxn modelId="{4A7A299E-7058-4034-A5A6-CFD31C1C3E25}" type="presParOf" srcId="{A8260D95-BB49-4A12-A9A7-E5494C7DCA58}" destId="{09DFCED6-D814-4A3C-81AA-72342AC41C97}" srcOrd="9" destOrd="0" presId="urn:microsoft.com/office/officeart/2005/8/layout/cycle5"/>
    <dgm:cxn modelId="{5CFB619A-0733-470C-AE59-67B86755E5F4}" type="presParOf" srcId="{A8260D95-BB49-4A12-A9A7-E5494C7DCA58}" destId="{4F1253CE-04F0-4ACD-8BA2-B296AC60617B}" srcOrd="10" destOrd="0" presId="urn:microsoft.com/office/officeart/2005/8/layout/cycle5"/>
    <dgm:cxn modelId="{04AB706A-1660-4DD1-88FC-C8F9CEBEC70D}" type="presParOf" srcId="{A8260D95-BB49-4A12-A9A7-E5494C7DCA58}" destId="{8747FB86-6EA7-47EB-8166-53363C92EAFE}" srcOrd="11" destOrd="0" presId="urn:microsoft.com/office/officeart/2005/8/layout/cycle5"/>
    <dgm:cxn modelId="{40EBF7A2-DE00-4B7A-9D58-CB6660D40E95}" type="presParOf" srcId="{A8260D95-BB49-4A12-A9A7-E5494C7DCA58}" destId="{F2F29CDE-D696-409A-A490-E62B71260747}" srcOrd="12" destOrd="0" presId="urn:microsoft.com/office/officeart/2005/8/layout/cycle5"/>
    <dgm:cxn modelId="{0E7A33B1-B340-4603-AF1A-C2148A46229E}" type="presParOf" srcId="{A8260D95-BB49-4A12-A9A7-E5494C7DCA58}" destId="{F8636C94-8436-4386-B4F9-679DE95194CA}" srcOrd="13" destOrd="0" presId="urn:microsoft.com/office/officeart/2005/8/layout/cycle5"/>
    <dgm:cxn modelId="{57B0A675-CAE5-4802-B650-BDB3528621C0}" type="presParOf" srcId="{A8260D95-BB49-4A12-A9A7-E5494C7DCA58}" destId="{0B1CBD32-59FA-4844-9B3A-C53F1619CE92}"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6409B0-8AC5-4972-B928-B810ED7C4C64}" type="datetimeFigureOut">
              <a:rPr lang="en-US" smtClean="0"/>
              <a:t>2015-07-05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5C4A6D-6AC2-47E9-AEA1-B2364D54DA36}" type="slidenum">
              <a:rPr lang="en-US" smtClean="0"/>
              <a:t>‹#›</a:t>
            </a:fld>
            <a:endParaRPr lang="en-US"/>
          </a:p>
        </p:txBody>
      </p:sp>
    </p:spTree>
    <p:extLst>
      <p:ext uri="{BB962C8B-B14F-4D97-AF65-F5344CB8AC3E}">
        <p14:creationId xmlns:p14="http://schemas.microsoft.com/office/powerpoint/2010/main" val="1888149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9F228-FD28-4486-B12E-CC8CCDA7B98E}" type="datetimeFigureOut">
              <a:rPr lang="en-US" smtClean="0"/>
              <a:t>2015-07-05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BB0A17-C634-4E0C-9850-802A7E30DAFA}" type="slidenum">
              <a:rPr lang="en-US" smtClean="0"/>
              <a:t>‹#›</a:t>
            </a:fld>
            <a:endParaRPr lang="en-US"/>
          </a:p>
        </p:txBody>
      </p:sp>
    </p:spTree>
    <p:extLst>
      <p:ext uri="{BB962C8B-B14F-4D97-AF65-F5344CB8AC3E}">
        <p14:creationId xmlns:p14="http://schemas.microsoft.com/office/powerpoint/2010/main" val="2634528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baseline="0" dirty="0" smtClean="0"/>
          </a:p>
        </p:txBody>
      </p:sp>
      <p:sp>
        <p:nvSpPr>
          <p:cNvPr id="4" name="Slide Number Placeholder 3"/>
          <p:cNvSpPr>
            <a:spLocks noGrp="1"/>
          </p:cNvSpPr>
          <p:nvPr>
            <p:ph type="sldNum" sz="quarter" idx="10"/>
          </p:nvPr>
        </p:nvSpPr>
        <p:spPr/>
        <p:txBody>
          <a:bodyPr/>
          <a:lstStyle/>
          <a:p>
            <a:fld id="{19BB0A17-C634-4E0C-9850-802A7E30DAFA}" type="slidenum">
              <a:rPr lang="en-US" smtClean="0"/>
              <a:t>1</a:t>
            </a:fld>
            <a:endParaRPr lang="en-US"/>
          </a:p>
        </p:txBody>
      </p:sp>
    </p:spTree>
    <p:extLst>
      <p:ext uri="{BB962C8B-B14F-4D97-AF65-F5344CB8AC3E}">
        <p14:creationId xmlns:p14="http://schemas.microsoft.com/office/powerpoint/2010/main" val="3912169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u="sng" baseline="0" dirty="0" smtClean="0"/>
              <a:t>דילמה #</a:t>
            </a:r>
            <a:r>
              <a:rPr lang="en-US" u="sng" baseline="0" dirty="0" smtClean="0"/>
              <a:t>2</a:t>
            </a:r>
            <a:endParaRPr lang="he-IL" u="sng" baseline="0" dirty="0" smtClean="0"/>
          </a:p>
          <a:p>
            <a:pPr algn="r" rtl="1"/>
            <a:r>
              <a:rPr lang="he-IL" b="1" dirty="0" smtClean="0"/>
              <a:t>מה</a:t>
            </a:r>
            <a:r>
              <a:rPr lang="he-IL" b="1" baseline="0" dirty="0" smtClean="0"/>
              <a:t> יהיה מקור המוסיקה?</a:t>
            </a:r>
            <a:endParaRPr lang="he-IL" b="0" baseline="0" dirty="0" smtClean="0"/>
          </a:p>
          <a:p>
            <a:pPr algn="r" rtl="1"/>
            <a:r>
              <a:rPr lang="he-IL" b="0" baseline="0" dirty="0" smtClean="0"/>
              <a:t>כיום בבתי עסק רבים ישנו מחשב עם </a:t>
            </a:r>
            <a:r>
              <a:rPr lang="en-US" b="0" baseline="0" dirty="0" smtClean="0"/>
              <a:t>Windows</a:t>
            </a:r>
            <a:r>
              <a:rPr lang="he-IL" b="0" baseline="0" dirty="0" smtClean="0"/>
              <a:t> ועליו תיקייה עם קבצי </a:t>
            </a:r>
            <a:r>
              <a:rPr lang="en-US" b="0" baseline="0" dirty="0" smtClean="0"/>
              <a:t>MP3</a:t>
            </a:r>
            <a:r>
              <a:rPr lang="he-IL" b="0" baseline="0" dirty="0" smtClean="0"/>
              <a:t> שבעל המקום משמיע. לעתים בעל המקום משלם לשירות השמעת מוסיקה באופן חודשי כדי לספק לו שירות דומה. באף אחד מהמצבים אין אפשרות לעשות שימוש בפידבק מהלקוחות.</a:t>
            </a:r>
          </a:p>
          <a:p>
            <a:pPr algn="r" rtl="1"/>
            <a:r>
              <a:rPr lang="he-IL" b="0" baseline="0" dirty="0" smtClean="0"/>
              <a:t>התלבטנו בין שימוש באותם קבצי מוזיקה שיש לבעל העסק, שימוש בשירותים מסחריים באינטרנט (פנדורה...) או שימוש ב-</a:t>
            </a:r>
            <a:r>
              <a:rPr lang="en-US" b="0" baseline="0" dirty="0" smtClean="0"/>
              <a:t>YouTube</a:t>
            </a:r>
            <a:r>
              <a:rPr lang="he-IL" b="0" baseline="0" dirty="0" smtClean="0"/>
              <a:t>.</a:t>
            </a:r>
          </a:p>
          <a:p>
            <a:pPr algn="r" rtl="1"/>
            <a:endParaRPr lang="he-IL" b="0" baseline="0" dirty="0" smtClean="0"/>
          </a:p>
          <a:p>
            <a:pPr algn="r" rtl="1"/>
            <a:r>
              <a:rPr lang="he-IL" b="0" baseline="0" dirty="0" smtClean="0"/>
              <a:t>הפתרון שנבחר – </a:t>
            </a:r>
            <a:r>
              <a:rPr lang="en-US" b="0" baseline="0" dirty="0" smtClean="0"/>
              <a:t>YouTube</a:t>
            </a:r>
            <a:r>
              <a:rPr lang="he-IL" b="0" baseline="0" dirty="0" smtClean="0"/>
              <a:t>. לעבור על מה שכתוב במצגת ולהגיד שמיד נדבר על </a:t>
            </a:r>
            <a:r>
              <a:rPr lang="en-US" b="0" baseline="0" dirty="0" smtClean="0"/>
              <a:t>Freebase</a:t>
            </a:r>
            <a:endParaRPr lang="he-IL" b="0" baseline="0" dirty="0" smtClean="0"/>
          </a:p>
          <a:p>
            <a:pPr algn="r" rtl="1"/>
            <a:endParaRPr lang="he-IL" b="0" baseline="0" dirty="0" smtClean="0"/>
          </a:p>
          <a:p>
            <a:pPr algn="r" rtl="1"/>
            <a:r>
              <a:rPr lang="he-IL" b="0" baseline="0" dirty="0" smtClean="0"/>
              <a:t>דקה</a:t>
            </a:r>
          </a:p>
          <a:p>
            <a:pPr algn="r" rtl="1"/>
            <a:endParaRPr lang="he-IL" b="0" baseline="0" dirty="0" smtClean="0"/>
          </a:p>
        </p:txBody>
      </p:sp>
      <p:sp>
        <p:nvSpPr>
          <p:cNvPr id="4" name="Slide Number Placeholder 3"/>
          <p:cNvSpPr>
            <a:spLocks noGrp="1"/>
          </p:cNvSpPr>
          <p:nvPr>
            <p:ph type="sldNum" sz="quarter" idx="10"/>
          </p:nvPr>
        </p:nvSpPr>
        <p:spPr/>
        <p:txBody>
          <a:bodyPr/>
          <a:lstStyle/>
          <a:p>
            <a:fld id="{19BB0A17-C634-4E0C-9850-802A7E30DAFA}" type="slidenum">
              <a:rPr lang="en-US" smtClean="0"/>
              <a:t>10</a:t>
            </a:fld>
            <a:endParaRPr lang="en-US"/>
          </a:p>
        </p:txBody>
      </p:sp>
    </p:spTree>
    <p:extLst>
      <p:ext uri="{BB962C8B-B14F-4D97-AF65-F5344CB8AC3E}">
        <p14:creationId xmlns:p14="http://schemas.microsoft.com/office/powerpoint/2010/main" val="3351582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לפני</a:t>
            </a:r>
            <a:r>
              <a:rPr lang="he-IL" baseline="0" dirty="0" smtClean="0"/>
              <a:t> שנמשיך נדבר בכמה מילים על </a:t>
            </a:r>
            <a:r>
              <a:rPr lang="en-US" baseline="0" dirty="0" smtClean="0"/>
              <a:t>Freebase</a:t>
            </a:r>
            <a:r>
              <a:rPr lang="he-IL" baseline="0" dirty="0" smtClean="0"/>
              <a:t>:</a:t>
            </a:r>
          </a:p>
          <a:p>
            <a:pPr algn="r" rtl="1"/>
            <a:r>
              <a:rPr lang="en-US" baseline="0" dirty="0" smtClean="0"/>
              <a:t>Freebase</a:t>
            </a:r>
            <a:r>
              <a:rPr lang="he-IL" baseline="0" dirty="0" smtClean="0"/>
              <a:t> הוא שירות פתוח שמטרתו היא למפות את הידע המובנה בעולם בצורה של גרף מכוון, כאשר הצמתים מתארים ישויות (ישות יכולה להיות אדם, מקום, יצירה...) והקשתות מתארות את הקשר ביניהם (בוים ע"י... חי ב...)</a:t>
            </a:r>
          </a:p>
          <a:p>
            <a:pPr algn="r" rtl="1"/>
            <a:endParaRPr lang="he-IL" dirty="0" smtClean="0"/>
          </a:p>
          <a:p>
            <a:pPr algn="r" rtl="1"/>
            <a:r>
              <a:rPr lang="he-IL" dirty="0" smtClean="0"/>
              <a:t>&lt;ללחוץ על העכבר&gt;</a:t>
            </a:r>
          </a:p>
          <a:p>
            <a:pPr algn="r" rtl="1"/>
            <a:r>
              <a:rPr lang="he-IL" dirty="0" smtClean="0"/>
              <a:t>להלן</a:t>
            </a:r>
            <a:r>
              <a:rPr lang="he-IL" baseline="0" dirty="0" smtClean="0"/>
              <a:t> דוגמה של שליפה מ-</a:t>
            </a:r>
            <a:r>
              <a:rPr lang="en-US" baseline="0" dirty="0" smtClean="0"/>
              <a:t>Freebase</a:t>
            </a:r>
            <a:r>
              <a:rPr lang="he-IL" baseline="0" dirty="0" smtClean="0"/>
              <a:t> על הפילוסוף היווני אפלטון, והיא מדגימה את סוג המידע שאפשר לקבל משליפה כזו (אפשר לראות עבודות שהוא כתב, אנשים שהוא הושפע מהם...)</a:t>
            </a:r>
          </a:p>
          <a:p>
            <a:pPr algn="r" rtl="1"/>
            <a:endParaRPr lang="he-IL" baseline="0" dirty="0" smtClean="0"/>
          </a:p>
          <a:p>
            <a:pPr algn="r" rtl="1"/>
            <a:r>
              <a:rPr lang="he-IL" baseline="0" dirty="0" smtClean="0"/>
              <a:t>&lt;ללחוץ על העכבר&gt;</a:t>
            </a:r>
          </a:p>
          <a:p>
            <a:pPr algn="r" rtl="1"/>
            <a:r>
              <a:rPr lang="en-US" baseline="0" dirty="0" smtClean="0"/>
              <a:t>Freebase</a:t>
            </a:r>
            <a:r>
              <a:rPr lang="he-IL" baseline="0" dirty="0" smtClean="0"/>
              <a:t> מאפשר לנו להשתמש בקשרים האלה כדי למפות אמנים לז'אנרים, שירים לאמנים ועוד.</a:t>
            </a:r>
          </a:p>
          <a:p>
            <a:pPr algn="r" rtl="1"/>
            <a:r>
              <a:rPr lang="he-IL" baseline="0" dirty="0" smtClean="0"/>
              <a:t>מעבר לכל אלה, קיים קשר בין ערוצים ב-</a:t>
            </a:r>
            <a:r>
              <a:rPr lang="en-US" baseline="0" dirty="0" smtClean="0"/>
              <a:t>YouTube</a:t>
            </a:r>
            <a:r>
              <a:rPr lang="he-IL" baseline="0" dirty="0" smtClean="0"/>
              <a:t> לבין ישויות מסוג ז'אנר שאנחנו יכולים להשתמש בהם.</a:t>
            </a:r>
          </a:p>
          <a:p>
            <a:pPr algn="r" rtl="1"/>
            <a:endParaRPr lang="he-IL" baseline="0" dirty="0" smtClean="0"/>
          </a:p>
          <a:p>
            <a:pPr algn="r" rtl="1"/>
            <a:r>
              <a:rPr lang="he-IL" baseline="0" dirty="0" smtClean="0"/>
              <a:t>1.5 דקות</a:t>
            </a:r>
            <a:endParaRPr lang="he-IL" dirty="0" smtClean="0"/>
          </a:p>
        </p:txBody>
      </p:sp>
      <p:sp>
        <p:nvSpPr>
          <p:cNvPr id="4" name="Slide Number Placeholder 3"/>
          <p:cNvSpPr>
            <a:spLocks noGrp="1"/>
          </p:cNvSpPr>
          <p:nvPr>
            <p:ph type="sldNum" sz="quarter" idx="10"/>
          </p:nvPr>
        </p:nvSpPr>
        <p:spPr/>
        <p:txBody>
          <a:bodyPr/>
          <a:lstStyle/>
          <a:p>
            <a:fld id="{19BB0A17-C634-4E0C-9850-802A7E30DAFA}" type="slidenum">
              <a:rPr lang="en-US" smtClean="0"/>
              <a:t>11</a:t>
            </a:fld>
            <a:endParaRPr lang="en-US"/>
          </a:p>
        </p:txBody>
      </p:sp>
    </p:spTree>
    <p:extLst>
      <p:ext uri="{BB962C8B-B14F-4D97-AF65-F5344CB8AC3E}">
        <p14:creationId xmlns:p14="http://schemas.microsoft.com/office/powerpoint/2010/main" val="1302588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baseline="0" dirty="0" smtClean="0"/>
          </a:p>
        </p:txBody>
      </p:sp>
      <p:sp>
        <p:nvSpPr>
          <p:cNvPr id="4" name="Slide Number Placeholder 3"/>
          <p:cNvSpPr>
            <a:spLocks noGrp="1"/>
          </p:cNvSpPr>
          <p:nvPr>
            <p:ph type="sldNum" sz="quarter" idx="10"/>
          </p:nvPr>
        </p:nvSpPr>
        <p:spPr/>
        <p:txBody>
          <a:bodyPr/>
          <a:lstStyle/>
          <a:p>
            <a:fld id="{19BB0A17-C634-4E0C-9850-802A7E30DAFA}" type="slidenum">
              <a:rPr lang="en-US" smtClean="0"/>
              <a:t>12</a:t>
            </a:fld>
            <a:endParaRPr lang="en-US"/>
          </a:p>
        </p:txBody>
      </p:sp>
    </p:spTree>
    <p:extLst>
      <p:ext uri="{BB962C8B-B14F-4D97-AF65-F5344CB8AC3E}">
        <p14:creationId xmlns:p14="http://schemas.microsoft.com/office/powerpoint/2010/main" val="1592339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מאיפה</a:t>
            </a:r>
            <a:r>
              <a:rPr lang="he-IL" baseline="0" dirty="0" smtClean="0"/>
              <a:t> מגיע ה-</a:t>
            </a:r>
            <a:r>
              <a:rPr lang="en-US" baseline="0" dirty="0" smtClean="0"/>
              <a:t>Strength</a:t>
            </a:r>
            <a:r>
              <a:rPr lang="he-IL" baseline="0" dirty="0" smtClean="0"/>
              <a:t>?</a:t>
            </a:r>
          </a:p>
          <a:p>
            <a:pPr algn="r" rtl="1"/>
            <a:r>
              <a:rPr lang="he-IL" baseline="0" dirty="0" smtClean="0"/>
              <a:t>	- אפשר שמשתמש יגדיר אותו (באמצעות מד לדוגמה)</a:t>
            </a:r>
          </a:p>
          <a:p>
            <a:pPr algn="r" rtl="1"/>
            <a:r>
              <a:rPr lang="he-IL" baseline="0" dirty="0" smtClean="0"/>
              <a:t>	- בעתיד יכול להיות שאלגוריתם למידה משלנו יעשה </a:t>
            </a:r>
            <a:r>
              <a:rPr lang="en-US" baseline="0" dirty="0" smtClean="0"/>
              <a:t>Tweaking</a:t>
            </a:r>
            <a:r>
              <a:rPr lang="he-IL" baseline="0" dirty="0" smtClean="0"/>
              <a:t> בעזרת הפרמטר הזה</a:t>
            </a:r>
          </a:p>
          <a:p>
            <a:pPr algn="r" rtl="1"/>
            <a:endParaRPr lang="en-US" dirty="0"/>
          </a:p>
        </p:txBody>
      </p:sp>
      <p:sp>
        <p:nvSpPr>
          <p:cNvPr id="4" name="Slide Number Placeholder 3"/>
          <p:cNvSpPr>
            <a:spLocks noGrp="1"/>
          </p:cNvSpPr>
          <p:nvPr>
            <p:ph type="sldNum" sz="quarter" idx="10"/>
          </p:nvPr>
        </p:nvSpPr>
        <p:spPr/>
        <p:txBody>
          <a:bodyPr/>
          <a:lstStyle/>
          <a:p>
            <a:fld id="{19BB0A17-C634-4E0C-9850-802A7E30DAFA}" type="slidenum">
              <a:rPr lang="en-US" smtClean="0"/>
              <a:t>14</a:t>
            </a:fld>
            <a:endParaRPr lang="en-US"/>
          </a:p>
        </p:txBody>
      </p:sp>
    </p:spTree>
    <p:extLst>
      <p:ext uri="{BB962C8B-B14F-4D97-AF65-F5344CB8AC3E}">
        <p14:creationId xmlns:p14="http://schemas.microsoft.com/office/powerpoint/2010/main" val="2087617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19BB0A17-C634-4E0C-9850-802A7E30DAFA}" type="slidenum">
              <a:rPr lang="en-US" smtClean="0"/>
              <a:t>15</a:t>
            </a:fld>
            <a:endParaRPr lang="en-US"/>
          </a:p>
        </p:txBody>
      </p:sp>
    </p:spTree>
    <p:extLst>
      <p:ext uri="{BB962C8B-B14F-4D97-AF65-F5344CB8AC3E}">
        <p14:creationId xmlns:p14="http://schemas.microsoft.com/office/powerpoint/2010/main" val="3309324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 המטרה בכך שלכל</a:t>
            </a:r>
            <a:r>
              <a:rPr lang="he-IL" baseline="0" dirty="0" smtClean="0"/>
              <a:t> משתמש יש אותה כמות נקודות (100) היא שלכל משתמש יש את אותה כמות השפעה על המערכת</a:t>
            </a:r>
          </a:p>
          <a:p>
            <a:pPr algn="r" rtl="1"/>
            <a:r>
              <a:rPr lang="he-IL" dirty="0" smtClean="0"/>
              <a:t>- לאחר שמחלקים לכל משתמ</a:t>
            </a:r>
            <a:r>
              <a:rPr lang="he-IL" baseline="0" dirty="0" smtClean="0"/>
              <a:t>ש את הנקודות שלו, בוחרים באקראי </a:t>
            </a:r>
            <a:r>
              <a:rPr lang="he-IL" baseline="0" smtClean="0"/>
              <a:t>מספר בין </a:t>
            </a:r>
            <a:r>
              <a:rPr lang="he-IL" baseline="0" dirty="0" smtClean="0"/>
              <a:t>1 לכמות הנקודות הכוללת של כל המשתמשים, ולפי המספר </a:t>
            </a:r>
            <a:r>
              <a:rPr lang="he-IL" baseline="0" smtClean="0"/>
              <a:t>הזה נקבעת ההעדפה</a:t>
            </a:r>
            <a:endParaRPr lang="he-IL" dirty="0" smtClean="0"/>
          </a:p>
          <a:p>
            <a:pPr algn="r" rtl="1"/>
            <a:endParaRPr lang="en-US" dirty="0"/>
          </a:p>
        </p:txBody>
      </p:sp>
      <p:sp>
        <p:nvSpPr>
          <p:cNvPr id="4" name="Slide Number Placeholder 3"/>
          <p:cNvSpPr>
            <a:spLocks noGrp="1"/>
          </p:cNvSpPr>
          <p:nvPr>
            <p:ph type="sldNum" sz="quarter" idx="10"/>
          </p:nvPr>
        </p:nvSpPr>
        <p:spPr/>
        <p:txBody>
          <a:bodyPr/>
          <a:lstStyle/>
          <a:p>
            <a:fld id="{19BB0A17-C634-4E0C-9850-802A7E30DAFA}" type="slidenum">
              <a:rPr lang="en-US" smtClean="0"/>
              <a:t>16</a:t>
            </a:fld>
            <a:endParaRPr lang="en-US"/>
          </a:p>
        </p:txBody>
      </p:sp>
    </p:spTree>
    <p:extLst>
      <p:ext uri="{BB962C8B-B14F-4D97-AF65-F5344CB8AC3E}">
        <p14:creationId xmlns:p14="http://schemas.microsoft.com/office/powerpoint/2010/main" val="1789500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 המטרה בכך שלכל</a:t>
            </a:r>
            <a:r>
              <a:rPr lang="he-IL" baseline="0" dirty="0" smtClean="0"/>
              <a:t> משתמש יש אותה כמות נקודות (100) היא שלכל משתמש יש את אותה כמות השפעה על המערכת</a:t>
            </a:r>
          </a:p>
          <a:p>
            <a:pPr algn="r" rtl="1"/>
            <a:r>
              <a:rPr lang="he-IL" dirty="0" smtClean="0"/>
              <a:t>- לאחר שמחלקים לכל משתמ</a:t>
            </a:r>
            <a:r>
              <a:rPr lang="he-IL" baseline="0" dirty="0" smtClean="0"/>
              <a:t>ש את הנקודות שלו, בוחרים באקראי </a:t>
            </a:r>
            <a:r>
              <a:rPr lang="he-IL" baseline="0" smtClean="0"/>
              <a:t>מספר בין </a:t>
            </a:r>
            <a:r>
              <a:rPr lang="he-IL" baseline="0" dirty="0" smtClean="0"/>
              <a:t>1 לכמות הנקודות הכוללת של כל המשתמשים, ולפי המספר </a:t>
            </a:r>
            <a:r>
              <a:rPr lang="he-IL" baseline="0" smtClean="0"/>
              <a:t>הזה נקבעת ההעדפה</a:t>
            </a:r>
            <a:endParaRPr lang="he-IL" dirty="0" smtClean="0"/>
          </a:p>
          <a:p>
            <a:pPr algn="r" rtl="1"/>
            <a:endParaRPr lang="en-US" dirty="0"/>
          </a:p>
        </p:txBody>
      </p:sp>
      <p:sp>
        <p:nvSpPr>
          <p:cNvPr id="4" name="Slide Number Placeholder 3"/>
          <p:cNvSpPr>
            <a:spLocks noGrp="1"/>
          </p:cNvSpPr>
          <p:nvPr>
            <p:ph type="sldNum" sz="quarter" idx="10"/>
          </p:nvPr>
        </p:nvSpPr>
        <p:spPr/>
        <p:txBody>
          <a:bodyPr/>
          <a:lstStyle/>
          <a:p>
            <a:fld id="{19BB0A17-C634-4E0C-9850-802A7E30DAFA}" type="slidenum">
              <a:rPr lang="en-US" smtClean="0"/>
              <a:t>17</a:t>
            </a:fld>
            <a:endParaRPr lang="en-US"/>
          </a:p>
        </p:txBody>
      </p:sp>
    </p:spTree>
    <p:extLst>
      <p:ext uri="{BB962C8B-B14F-4D97-AF65-F5344CB8AC3E}">
        <p14:creationId xmlns:p14="http://schemas.microsoft.com/office/powerpoint/2010/main" val="1692209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fld id="{19BB0A17-C634-4E0C-9850-802A7E30DAFA}" type="slidenum">
              <a:rPr lang="en-US" smtClean="0"/>
              <a:t>18</a:t>
            </a:fld>
            <a:endParaRPr lang="en-US"/>
          </a:p>
        </p:txBody>
      </p:sp>
    </p:spTree>
    <p:extLst>
      <p:ext uri="{BB962C8B-B14F-4D97-AF65-F5344CB8AC3E}">
        <p14:creationId xmlns:p14="http://schemas.microsoft.com/office/powerpoint/2010/main" val="3843887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קצת</a:t>
            </a:r>
            <a:r>
              <a:rPr lang="he-IL" baseline="0" dirty="0" smtClean="0"/>
              <a:t> רקע על רשתות אלחוטיות:</a:t>
            </a:r>
            <a:r>
              <a:rPr lang="en-US" baseline="0" dirty="0" smtClean="0"/>
              <a:t> </a:t>
            </a:r>
            <a:r>
              <a:rPr lang="he-IL" baseline="0" dirty="0" smtClean="0"/>
              <a:t>ברשתות </a:t>
            </a:r>
            <a:r>
              <a:rPr lang="en-US" baseline="0" dirty="0" err="1" smtClean="0"/>
              <a:t>WiFi</a:t>
            </a:r>
            <a:r>
              <a:rPr lang="he-IL" baseline="0" dirty="0" smtClean="0"/>
              <a:t> יש רכיב שנקרא </a:t>
            </a:r>
            <a:r>
              <a:rPr lang="en-US" baseline="0" dirty="0" smtClean="0"/>
              <a:t>Access Point</a:t>
            </a:r>
            <a:r>
              <a:rPr lang="he-IL" baseline="0" dirty="0" smtClean="0"/>
              <a:t>, והוא שולח בכל כמה מילישניות מידע על עצמו לאוויר.</a:t>
            </a:r>
          </a:p>
          <a:p>
            <a:pPr algn="r" rtl="1"/>
            <a:r>
              <a:rPr lang="he-IL" baseline="0" dirty="0" smtClean="0"/>
              <a:t>המידע כולל 2 פריטי מידע מעניינים: ה-</a:t>
            </a:r>
            <a:r>
              <a:rPr lang="en-US" baseline="0" dirty="0" smtClean="0"/>
              <a:t>ESSID</a:t>
            </a:r>
            <a:r>
              <a:rPr lang="he-IL" baseline="0" dirty="0" smtClean="0"/>
              <a:t>, שהוא מזהה הרשת שאנחנו מכירים, כמו לדוגמה </a:t>
            </a:r>
            <a:r>
              <a:rPr lang="en-US" baseline="0" dirty="0" err="1" smtClean="0"/>
              <a:t>TechPublic</a:t>
            </a:r>
            <a:r>
              <a:rPr lang="he-IL" baseline="0" dirty="0" smtClean="0"/>
              <a:t>, והוא לא חד חד ערכי, וה-</a:t>
            </a:r>
            <a:r>
              <a:rPr lang="en-US" baseline="0" dirty="0" smtClean="0"/>
              <a:t>BSSID</a:t>
            </a:r>
            <a:r>
              <a:rPr lang="he-IL" baseline="0" dirty="0" smtClean="0"/>
              <a:t>, שהוא מזהה שהיצרן קובע ל-</a:t>
            </a:r>
            <a:r>
              <a:rPr lang="en-US" baseline="0" dirty="0" smtClean="0"/>
              <a:t>Access Point</a:t>
            </a:r>
            <a:r>
              <a:rPr lang="he-IL" baseline="0" dirty="0" smtClean="0"/>
              <a:t> בעת הייצור והוא מזהה חד חד ערכי.</a:t>
            </a:r>
          </a:p>
          <a:p>
            <a:pPr algn="r" rtl="1"/>
            <a:r>
              <a:rPr lang="en-US" baseline="0" dirty="0" err="1" smtClean="0"/>
              <a:t>Mixus</a:t>
            </a:r>
            <a:r>
              <a:rPr lang="he-IL" baseline="0" dirty="0" smtClean="0"/>
              <a:t> משתמשת ב-</a:t>
            </a:r>
            <a:r>
              <a:rPr lang="en-US" baseline="0" dirty="0" smtClean="0"/>
              <a:t>BSSID</a:t>
            </a:r>
            <a:r>
              <a:rPr lang="he-IL" baseline="0" dirty="0" smtClean="0"/>
              <a:t> לזיהוי רשתות אלחוטיות. מה שקורה הוא למעשה שב-</a:t>
            </a:r>
            <a:r>
              <a:rPr lang="en-US" baseline="0" dirty="0" err="1" smtClean="0"/>
              <a:t>Mixus</a:t>
            </a:r>
            <a:r>
              <a:rPr lang="he-IL" baseline="0" dirty="0" smtClean="0"/>
              <a:t> שמור ה-</a:t>
            </a:r>
            <a:r>
              <a:rPr lang="en-US" baseline="0" dirty="0" smtClean="0"/>
              <a:t>BSSID</a:t>
            </a:r>
            <a:r>
              <a:rPr lang="he-IL" baseline="0" dirty="0" smtClean="0"/>
              <a:t> של בית העסק, וכך האפליקציה שמותקנת למשתמשי הקצה יודעת האם המשתמש נמצא בבית עסק שמותקנת בו </a:t>
            </a:r>
            <a:r>
              <a:rPr lang="en-US" baseline="0" dirty="0" err="1" smtClean="0"/>
              <a:t>Mixus</a:t>
            </a:r>
            <a:r>
              <a:rPr lang="he-IL" baseline="0" dirty="0" smtClean="0"/>
              <a:t> או לא.</a:t>
            </a:r>
          </a:p>
          <a:p>
            <a:pPr algn="r" rtl="1"/>
            <a:endParaRPr lang="he-IL" baseline="0" dirty="0" smtClean="0"/>
          </a:p>
          <a:p>
            <a:pPr algn="r" rtl="1"/>
            <a:r>
              <a:rPr lang="he-IL" baseline="0" dirty="0" smtClean="0"/>
              <a:t>נשים לב לכך שבשיטה הזו, הטלפון לא צריך להיות מחובר ל-</a:t>
            </a:r>
            <a:r>
              <a:rPr lang="en-US" baseline="0" dirty="0" err="1" smtClean="0"/>
              <a:t>WiFi</a:t>
            </a:r>
            <a:r>
              <a:rPr lang="he-IL" baseline="0" dirty="0" smtClean="0"/>
              <a:t> של בית העסק כדי לזהות אותו!</a:t>
            </a:r>
          </a:p>
        </p:txBody>
      </p:sp>
      <p:sp>
        <p:nvSpPr>
          <p:cNvPr id="4" name="Slide Number Placeholder 3"/>
          <p:cNvSpPr>
            <a:spLocks noGrp="1"/>
          </p:cNvSpPr>
          <p:nvPr>
            <p:ph type="sldNum" sz="quarter" idx="10"/>
          </p:nvPr>
        </p:nvSpPr>
        <p:spPr/>
        <p:txBody>
          <a:bodyPr/>
          <a:lstStyle/>
          <a:p>
            <a:fld id="{19BB0A17-C634-4E0C-9850-802A7E30DAFA}" type="slidenum">
              <a:rPr lang="en-US" smtClean="0"/>
              <a:t>19</a:t>
            </a:fld>
            <a:endParaRPr lang="en-US"/>
          </a:p>
        </p:txBody>
      </p:sp>
    </p:spTree>
    <p:extLst>
      <p:ext uri="{BB962C8B-B14F-4D97-AF65-F5344CB8AC3E}">
        <p14:creationId xmlns:p14="http://schemas.microsoft.com/office/powerpoint/2010/main" val="4018561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נוצרה בעיה – איך</a:t>
            </a:r>
            <a:r>
              <a:rPr lang="he-IL" baseline="0" dirty="0" smtClean="0"/>
              <a:t> נשייך את המזהה, ה-</a:t>
            </a:r>
            <a:r>
              <a:rPr lang="en-US" baseline="0" dirty="0" smtClean="0"/>
              <a:t>BSSID</a:t>
            </a:r>
            <a:r>
              <a:rPr lang="he-IL" baseline="0" dirty="0" smtClean="0"/>
              <a:t>, לבית העסק מלכתחילה?</a:t>
            </a:r>
            <a:endParaRPr lang="en-US" baseline="0" smtClean="0"/>
          </a:p>
          <a:p>
            <a:pPr algn="r" rtl="1"/>
            <a:endParaRPr lang="he-IL" baseline="0" dirty="0" smtClean="0"/>
          </a:p>
        </p:txBody>
      </p:sp>
      <p:sp>
        <p:nvSpPr>
          <p:cNvPr id="4" name="Slide Number Placeholder 3"/>
          <p:cNvSpPr>
            <a:spLocks noGrp="1"/>
          </p:cNvSpPr>
          <p:nvPr>
            <p:ph type="sldNum" sz="quarter" idx="10"/>
          </p:nvPr>
        </p:nvSpPr>
        <p:spPr/>
        <p:txBody>
          <a:bodyPr/>
          <a:lstStyle/>
          <a:p>
            <a:fld id="{19BB0A17-C634-4E0C-9850-802A7E30DAFA}" type="slidenum">
              <a:rPr lang="en-US" smtClean="0"/>
              <a:t>20</a:t>
            </a:fld>
            <a:endParaRPr lang="en-US"/>
          </a:p>
        </p:txBody>
      </p:sp>
    </p:spTree>
    <p:extLst>
      <p:ext uri="{BB962C8B-B14F-4D97-AF65-F5344CB8AC3E}">
        <p14:creationId xmlns:p14="http://schemas.microsoft.com/office/powerpoint/2010/main" val="2814429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לפני</a:t>
            </a:r>
            <a:r>
              <a:rPr lang="he-IL" baseline="0" dirty="0" smtClean="0"/>
              <a:t> שנתחיל, כמה מילים עלינו (אני תומר... אני דניאל... והמנחה המקצועי שלנו הוא כפיר)</a:t>
            </a:r>
            <a:endParaRPr lang="en-US" dirty="0"/>
          </a:p>
        </p:txBody>
      </p:sp>
      <p:sp>
        <p:nvSpPr>
          <p:cNvPr id="4" name="Slide Number Placeholder 3"/>
          <p:cNvSpPr>
            <a:spLocks noGrp="1"/>
          </p:cNvSpPr>
          <p:nvPr>
            <p:ph type="sldNum" sz="quarter" idx="10"/>
          </p:nvPr>
        </p:nvSpPr>
        <p:spPr/>
        <p:txBody>
          <a:bodyPr/>
          <a:lstStyle/>
          <a:p>
            <a:fld id="{19BB0A17-C634-4E0C-9850-802A7E30DAFA}" type="slidenum">
              <a:rPr lang="en-US" smtClean="0"/>
              <a:t>2</a:t>
            </a:fld>
            <a:endParaRPr lang="en-US"/>
          </a:p>
        </p:txBody>
      </p:sp>
    </p:spTree>
    <p:extLst>
      <p:ext uri="{BB962C8B-B14F-4D97-AF65-F5344CB8AC3E}">
        <p14:creationId xmlns:p14="http://schemas.microsoft.com/office/powerpoint/2010/main" val="922129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עכשיו</a:t>
            </a:r>
            <a:r>
              <a:rPr lang="he-IL" baseline="0" dirty="0" smtClean="0"/>
              <a:t> נדבר קצת על הטכנולוגיות שהשתמשנו בהן לתכנון הפרויקט</a:t>
            </a:r>
          </a:p>
          <a:p>
            <a:pPr algn="r" rtl="1"/>
            <a:endParaRPr lang="he-IL" baseline="0" dirty="0" smtClean="0"/>
          </a:p>
          <a:p>
            <a:pPr algn="r" rtl="1"/>
            <a:r>
              <a:rPr lang="en-US" baseline="0" dirty="0" smtClean="0"/>
              <a:t>Wireless SSID</a:t>
            </a:r>
            <a:r>
              <a:rPr lang="he-IL" baseline="0" dirty="0" smtClean="0"/>
              <a:t>:</a:t>
            </a:r>
          </a:p>
          <a:p>
            <a:pPr algn="r" rtl="1"/>
            <a:r>
              <a:rPr lang="he-IL" baseline="0" dirty="0" smtClean="0"/>
              <a:t>ראוטרים ביתיים משדרים אות </a:t>
            </a:r>
            <a:r>
              <a:rPr lang="en-US" baseline="0" dirty="0" smtClean="0"/>
              <a:t>Beacon</a:t>
            </a:r>
            <a:r>
              <a:rPr lang="he-IL" baseline="0" dirty="0" smtClean="0"/>
              <a:t> בתדירות גבוהה (פעם ב-</a:t>
            </a:r>
            <a:r>
              <a:rPr lang="en-US" baseline="0" dirty="0" smtClean="0"/>
              <a:t>100-250ms</a:t>
            </a:r>
            <a:r>
              <a:rPr lang="he-IL" baseline="0" dirty="0" smtClean="0"/>
              <a:t>) כדי ליידע התקנים אלחוטיים שנמצאים בקרבת מקום שניתן להתחבר לרשת. אות ה-</a:t>
            </a:r>
            <a:r>
              <a:rPr lang="en-US" baseline="0" dirty="0" smtClean="0"/>
              <a:t>Beacon</a:t>
            </a:r>
            <a:r>
              <a:rPr lang="he-IL" baseline="0" dirty="0" smtClean="0"/>
              <a:t> מכיל מידע על הראוטר, ובין היתר מכיל את הזיהוי שלו (</a:t>
            </a:r>
            <a:r>
              <a:rPr lang="en-US" baseline="0" dirty="0" smtClean="0"/>
              <a:t>Service set identification</a:t>
            </a:r>
            <a:r>
              <a:rPr lang="he-IL" baseline="0" dirty="0" smtClean="0"/>
              <a:t>). להסביר על ההבדל בין </a:t>
            </a:r>
            <a:r>
              <a:rPr lang="en-US" baseline="0" dirty="0" smtClean="0"/>
              <a:t>BSSID</a:t>
            </a:r>
            <a:r>
              <a:rPr lang="he-IL" baseline="0" dirty="0" smtClean="0"/>
              <a:t> ל-</a:t>
            </a:r>
            <a:r>
              <a:rPr lang="en-US" baseline="0" dirty="0" smtClean="0"/>
              <a:t>ESSID</a:t>
            </a:r>
            <a:r>
              <a:rPr lang="he-IL" baseline="0" dirty="0" smtClean="0"/>
              <a:t> ולמה </a:t>
            </a:r>
            <a:r>
              <a:rPr lang="en-US" baseline="0" dirty="0" smtClean="0"/>
              <a:t>BSSID</a:t>
            </a:r>
            <a:r>
              <a:rPr lang="he-IL" baseline="0" dirty="0" smtClean="0"/>
              <a:t> זה מזהה ייחודי.</a:t>
            </a:r>
          </a:p>
          <a:p>
            <a:pPr algn="r" rtl="1"/>
            <a:endParaRPr lang="he-IL" baseline="0" dirty="0" smtClean="0"/>
          </a:p>
          <a:p>
            <a:pPr algn="r" rtl="1"/>
            <a:r>
              <a:rPr lang="he-IL" baseline="0" dirty="0" smtClean="0"/>
              <a:t>בנוסף להסביר שאנחנו יכולים להשתמש ב-</a:t>
            </a:r>
            <a:r>
              <a:rPr lang="en-US" baseline="0" dirty="0" smtClean="0"/>
              <a:t>BSSID</a:t>
            </a:r>
            <a:r>
              <a:rPr lang="he-IL" baseline="0" dirty="0" smtClean="0"/>
              <a:t> כדי לאכן את המשתמש בקרבת בית עסק בדיוק של 30 מ' וללא צורך ב-</a:t>
            </a:r>
            <a:r>
              <a:rPr lang="en-US" baseline="0" dirty="0" smtClean="0"/>
              <a:t>GPS</a:t>
            </a:r>
            <a:r>
              <a:rPr lang="he-IL" baseline="0" dirty="0" smtClean="0"/>
              <a:t>, שכמובן לא ניתן להשתמש בו במקומות סגורים.</a:t>
            </a:r>
          </a:p>
          <a:p>
            <a:pPr algn="r" rtl="1"/>
            <a:endParaRPr lang="he-IL" baseline="0" dirty="0" smtClean="0"/>
          </a:p>
          <a:p>
            <a:pPr algn="r" rtl="1"/>
            <a:r>
              <a:rPr lang="he-IL" baseline="0" dirty="0" smtClean="0"/>
              <a:t>דקה וחצי</a:t>
            </a:r>
            <a:endParaRPr lang="en-US" dirty="0"/>
          </a:p>
        </p:txBody>
      </p:sp>
      <p:sp>
        <p:nvSpPr>
          <p:cNvPr id="4" name="Slide Number Placeholder 3"/>
          <p:cNvSpPr>
            <a:spLocks noGrp="1"/>
          </p:cNvSpPr>
          <p:nvPr>
            <p:ph type="sldNum" sz="quarter" idx="10"/>
          </p:nvPr>
        </p:nvSpPr>
        <p:spPr/>
        <p:txBody>
          <a:bodyPr/>
          <a:lstStyle/>
          <a:p>
            <a:fld id="{19BB0A17-C634-4E0C-9850-802A7E30DAFA}" type="slidenum">
              <a:rPr lang="en-US" smtClean="0"/>
              <a:t>21</a:t>
            </a:fld>
            <a:endParaRPr lang="en-US"/>
          </a:p>
        </p:txBody>
      </p:sp>
    </p:spTree>
    <p:extLst>
      <p:ext uri="{BB962C8B-B14F-4D97-AF65-F5344CB8AC3E}">
        <p14:creationId xmlns:p14="http://schemas.microsoft.com/office/powerpoint/2010/main" val="3615450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19BB0A17-C634-4E0C-9850-802A7E30DAFA}" type="slidenum">
              <a:rPr lang="en-US" smtClean="0"/>
              <a:t>22</a:t>
            </a:fld>
            <a:endParaRPr lang="en-US"/>
          </a:p>
        </p:txBody>
      </p:sp>
    </p:spTree>
    <p:extLst>
      <p:ext uri="{BB962C8B-B14F-4D97-AF65-F5344CB8AC3E}">
        <p14:creationId xmlns:p14="http://schemas.microsoft.com/office/powerpoint/2010/main" val="1312182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להתחיל</a:t>
            </a:r>
            <a:r>
              <a:rPr lang="he-IL" baseline="0" dirty="0" smtClean="0"/>
              <a:t> מהדוגמה של השמאלי ולעבור לימני</a:t>
            </a:r>
            <a:endParaRPr lang="he-IL" dirty="0" smtClean="0"/>
          </a:p>
          <a:p>
            <a:pPr algn="r" rtl="1"/>
            <a:r>
              <a:rPr lang="he-IL" dirty="0" smtClean="0"/>
              <a:t>בסוף</a:t>
            </a:r>
            <a:r>
              <a:rPr lang="he-IL" baseline="0" dirty="0" smtClean="0"/>
              <a:t> השקף לתת הקדמה לשקף הבא – הגרף</a:t>
            </a:r>
            <a:endParaRPr lang="en-US" dirty="0"/>
          </a:p>
        </p:txBody>
      </p:sp>
      <p:sp>
        <p:nvSpPr>
          <p:cNvPr id="4" name="Slide Number Placeholder 3"/>
          <p:cNvSpPr>
            <a:spLocks noGrp="1"/>
          </p:cNvSpPr>
          <p:nvPr>
            <p:ph type="sldNum" sz="quarter" idx="10"/>
          </p:nvPr>
        </p:nvSpPr>
        <p:spPr/>
        <p:txBody>
          <a:bodyPr/>
          <a:lstStyle/>
          <a:p>
            <a:fld id="{19BB0A17-C634-4E0C-9850-802A7E30DAFA}" type="slidenum">
              <a:rPr lang="en-US" smtClean="0"/>
              <a:t>23</a:t>
            </a:fld>
            <a:endParaRPr lang="en-US"/>
          </a:p>
        </p:txBody>
      </p:sp>
    </p:spTree>
    <p:extLst>
      <p:ext uri="{BB962C8B-B14F-4D97-AF65-F5344CB8AC3E}">
        <p14:creationId xmlns:p14="http://schemas.microsoft.com/office/powerpoint/2010/main" val="2111996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19BB0A17-C634-4E0C-9850-802A7E30DAFA}" type="slidenum">
              <a:rPr lang="en-US" smtClean="0"/>
              <a:t>24</a:t>
            </a:fld>
            <a:endParaRPr lang="en-US"/>
          </a:p>
        </p:txBody>
      </p:sp>
    </p:spTree>
    <p:extLst>
      <p:ext uri="{BB962C8B-B14F-4D97-AF65-F5344CB8AC3E}">
        <p14:creationId xmlns:p14="http://schemas.microsoft.com/office/powerpoint/2010/main" val="216693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19BB0A17-C634-4E0C-9850-802A7E30DAFA}" type="slidenum">
              <a:rPr lang="en-US" smtClean="0"/>
              <a:t>25</a:t>
            </a:fld>
            <a:endParaRPr lang="en-US"/>
          </a:p>
        </p:txBody>
      </p:sp>
    </p:spTree>
    <p:extLst>
      <p:ext uri="{BB962C8B-B14F-4D97-AF65-F5344CB8AC3E}">
        <p14:creationId xmlns:p14="http://schemas.microsoft.com/office/powerpoint/2010/main" val="4007709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19BB0A17-C634-4E0C-9850-802A7E30DAFA}" type="slidenum">
              <a:rPr lang="en-US" smtClean="0"/>
              <a:t>26</a:t>
            </a:fld>
            <a:endParaRPr lang="en-US"/>
          </a:p>
        </p:txBody>
      </p:sp>
    </p:spTree>
    <p:extLst>
      <p:ext uri="{BB962C8B-B14F-4D97-AF65-F5344CB8AC3E}">
        <p14:creationId xmlns:p14="http://schemas.microsoft.com/office/powerpoint/2010/main" val="3269760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לעצור</a:t>
            </a:r>
            <a:r>
              <a:rPr lang="he-IL" baseline="0" dirty="0" smtClean="0"/>
              <a:t> לקראת ההפתעה...</a:t>
            </a:r>
          </a:p>
          <a:p>
            <a:pPr algn="r" rtl="1"/>
            <a:r>
              <a:rPr lang="he-IL" baseline="0" dirty="0" smtClean="0"/>
              <a:t>"בזה סיימנו לדבר על כל הנקודות שאמרנו שנדבר עליהן... אבל יש עוד פיצ'ר אחד שהחלטנו להשאיר לסוף </a:t>
            </a:r>
            <a:r>
              <a:rPr lang="he-IL" baseline="0" dirty="0" smtClean="0">
                <a:sym typeface="Wingdings" panose="05000000000000000000" pitchFamily="2" charset="2"/>
              </a:rPr>
              <a:t></a:t>
            </a:r>
            <a:r>
              <a:rPr lang="he-IL" baseline="0" dirty="0" smtClean="0"/>
              <a:t>"</a:t>
            </a:r>
            <a:endParaRPr lang="en-US" dirty="0"/>
          </a:p>
        </p:txBody>
      </p:sp>
      <p:sp>
        <p:nvSpPr>
          <p:cNvPr id="4" name="Slide Number Placeholder 3"/>
          <p:cNvSpPr>
            <a:spLocks noGrp="1"/>
          </p:cNvSpPr>
          <p:nvPr>
            <p:ph type="sldNum" sz="quarter" idx="10"/>
          </p:nvPr>
        </p:nvSpPr>
        <p:spPr/>
        <p:txBody>
          <a:bodyPr/>
          <a:lstStyle/>
          <a:p>
            <a:fld id="{19BB0A17-C634-4E0C-9850-802A7E30DAFA}" type="slidenum">
              <a:rPr lang="en-US" smtClean="0"/>
              <a:t>27</a:t>
            </a:fld>
            <a:endParaRPr lang="en-US"/>
          </a:p>
        </p:txBody>
      </p:sp>
    </p:spTree>
    <p:extLst>
      <p:ext uri="{BB962C8B-B14F-4D97-AF65-F5344CB8AC3E}">
        <p14:creationId xmlns:p14="http://schemas.microsoft.com/office/powerpoint/2010/main" val="1712778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עוד</a:t>
            </a:r>
            <a:r>
              <a:rPr lang="he-IL" baseline="0" dirty="0" smtClean="0"/>
              <a:t> כמה דברים שאנחנו משתמשים בהם, על קצה המזלג</a:t>
            </a:r>
          </a:p>
          <a:p>
            <a:pPr algn="r" rtl="1"/>
            <a:endParaRPr lang="he-IL" baseline="0" dirty="0" smtClean="0"/>
          </a:p>
          <a:p>
            <a:pPr algn="r" rtl="1"/>
            <a:r>
              <a:rPr lang="he-IL" baseline="0" dirty="0" smtClean="0"/>
              <a:t>פשוט לקרוא מהשקף ולהסביר</a:t>
            </a:r>
          </a:p>
        </p:txBody>
      </p:sp>
      <p:sp>
        <p:nvSpPr>
          <p:cNvPr id="4" name="Slide Number Placeholder 3"/>
          <p:cNvSpPr>
            <a:spLocks noGrp="1"/>
          </p:cNvSpPr>
          <p:nvPr>
            <p:ph type="sldNum" sz="quarter" idx="10"/>
          </p:nvPr>
        </p:nvSpPr>
        <p:spPr/>
        <p:txBody>
          <a:bodyPr/>
          <a:lstStyle/>
          <a:p>
            <a:fld id="{19BB0A17-C634-4E0C-9850-802A7E30DAFA}" type="slidenum">
              <a:rPr lang="en-US" smtClean="0"/>
              <a:t>28</a:t>
            </a:fld>
            <a:endParaRPr lang="en-US"/>
          </a:p>
        </p:txBody>
      </p:sp>
    </p:spTree>
    <p:extLst>
      <p:ext uri="{BB962C8B-B14F-4D97-AF65-F5344CB8AC3E}">
        <p14:creationId xmlns:p14="http://schemas.microsoft.com/office/powerpoint/2010/main" val="2569398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baseline="0" dirty="0" smtClean="0"/>
          </a:p>
        </p:txBody>
      </p:sp>
      <p:sp>
        <p:nvSpPr>
          <p:cNvPr id="4" name="Slide Number Placeholder 3"/>
          <p:cNvSpPr>
            <a:spLocks noGrp="1"/>
          </p:cNvSpPr>
          <p:nvPr>
            <p:ph type="sldNum" sz="quarter" idx="10"/>
          </p:nvPr>
        </p:nvSpPr>
        <p:spPr/>
        <p:txBody>
          <a:bodyPr/>
          <a:lstStyle/>
          <a:p>
            <a:fld id="{19BB0A17-C634-4E0C-9850-802A7E30DAFA}" type="slidenum">
              <a:rPr lang="en-US" smtClean="0"/>
              <a:t>30</a:t>
            </a:fld>
            <a:endParaRPr lang="en-US"/>
          </a:p>
        </p:txBody>
      </p:sp>
    </p:spTree>
    <p:extLst>
      <p:ext uri="{BB962C8B-B14F-4D97-AF65-F5344CB8AC3E}">
        <p14:creationId xmlns:p14="http://schemas.microsoft.com/office/powerpoint/2010/main" val="1315689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19BB0A17-C634-4E0C-9850-802A7E30DAFA}" type="slidenum">
              <a:rPr lang="en-US" smtClean="0"/>
              <a:t>3</a:t>
            </a:fld>
            <a:endParaRPr lang="en-US"/>
          </a:p>
        </p:txBody>
      </p:sp>
    </p:spTree>
    <p:extLst>
      <p:ext uri="{BB962C8B-B14F-4D97-AF65-F5344CB8AC3E}">
        <p14:creationId xmlns:p14="http://schemas.microsoft.com/office/powerpoint/2010/main" val="1802867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19BB0A17-C634-4E0C-9850-802A7E30DAFA}" type="slidenum">
              <a:rPr lang="en-US" smtClean="0"/>
              <a:t>4</a:t>
            </a:fld>
            <a:endParaRPr lang="en-US"/>
          </a:p>
        </p:txBody>
      </p:sp>
    </p:spTree>
    <p:extLst>
      <p:ext uri="{BB962C8B-B14F-4D97-AF65-F5344CB8AC3E}">
        <p14:creationId xmlns:p14="http://schemas.microsoft.com/office/powerpoint/2010/main" val="3195360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הדגמת</a:t>
            </a:r>
            <a:r>
              <a:rPr lang="he-IL" baseline="0" dirty="0" smtClean="0"/>
              <a:t> הצורך:</a:t>
            </a:r>
          </a:p>
          <a:p>
            <a:pPr algn="r" rtl="1"/>
            <a:r>
              <a:rPr lang="he-IL" baseline="0" dirty="0" smtClean="0"/>
              <a:t>קבוצת חברים יוצאת לבילוי במסעדה. האוכל והשירות מצוינים, אבל ברקע מתנגנים שירים שאינם מתאימים לאווירה במקום, מה שפוגע בחווית באי המקום.</a:t>
            </a:r>
          </a:p>
          <a:p>
            <a:pPr algn="r" rtl="1"/>
            <a:r>
              <a:rPr lang="he-IL" baseline="0" dirty="0" smtClean="0"/>
              <a:t>ככה"נ לבעל המקום יש פלייליסט של כמה עשרות שירים, שהוא לא דואג לעדכן או לתחזק, שהוא הפעיל במהלך משמרת הבוקר והתפנה לעבודתו הדחופה.</a:t>
            </a:r>
          </a:p>
          <a:p>
            <a:pPr algn="r" rtl="1"/>
            <a:r>
              <a:rPr lang="he-IL" baseline="0" dirty="0" smtClean="0"/>
              <a:t>זה המצב כיום ברוב </a:t>
            </a:r>
            <a:r>
              <a:rPr lang="he-IL" b="0" baseline="0" dirty="0" smtClean="0"/>
              <a:t>המוחלט</a:t>
            </a:r>
            <a:r>
              <a:rPr lang="he-IL" baseline="0" dirty="0" smtClean="0"/>
              <a:t> של בתי העסק הללו.</a:t>
            </a:r>
          </a:p>
          <a:p>
            <a:pPr algn="r" rtl="1"/>
            <a:endParaRPr lang="he-IL" baseline="0" dirty="0" smtClean="0"/>
          </a:p>
          <a:p>
            <a:pPr algn="r" rtl="1"/>
            <a:r>
              <a:rPr lang="he-IL" baseline="0" dirty="0" smtClean="0"/>
              <a:t> אבל – מה אם היינו שואלים את הלקוחות מהו הטעם המוסיקלי </a:t>
            </a:r>
            <a:r>
              <a:rPr lang="he-IL" b="1" baseline="0" dirty="0" smtClean="0"/>
              <a:t>שלהם</a:t>
            </a:r>
            <a:r>
              <a:rPr lang="he-IL" baseline="0" dirty="0" smtClean="0"/>
              <a:t>? ודאי שהדבר היה משפר את חווית הלקוח, אבל אי אפשר להטריד את הלקוחות בשאלות כאלה.</a:t>
            </a:r>
          </a:p>
          <a:p>
            <a:pPr algn="r" rtl="1"/>
            <a:r>
              <a:rPr lang="he-IL" baseline="0" dirty="0" smtClean="0"/>
              <a:t>אם הדבר היה מתאפשר לכל בית עסק באופן שוטף – הרי שהיינו יכולים להרכיב רשימת השמעה בזמן אמת שמבוססת על הטעם של האנשים שנוכחים במקום.</a:t>
            </a:r>
          </a:p>
          <a:p>
            <a:pPr algn="r" rtl="1"/>
            <a:endParaRPr lang="he-IL" baseline="0" dirty="0" smtClean="0"/>
          </a:p>
          <a:p>
            <a:pPr algn="r" rtl="1"/>
            <a:endParaRPr lang="he-IL" baseline="0" dirty="0" smtClean="0"/>
          </a:p>
          <a:p>
            <a:pPr algn="r" rtl="1"/>
            <a:r>
              <a:rPr lang="he-IL" baseline="0" dirty="0" smtClean="0"/>
              <a:t>2.5 דקות</a:t>
            </a:r>
          </a:p>
        </p:txBody>
      </p:sp>
      <p:sp>
        <p:nvSpPr>
          <p:cNvPr id="4" name="Slide Number Placeholder 3"/>
          <p:cNvSpPr>
            <a:spLocks noGrp="1"/>
          </p:cNvSpPr>
          <p:nvPr>
            <p:ph type="sldNum" sz="quarter" idx="10"/>
          </p:nvPr>
        </p:nvSpPr>
        <p:spPr/>
        <p:txBody>
          <a:bodyPr/>
          <a:lstStyle/>
          <a:p>
            <a:fld id="{19BB0A17-C634-4E0C-9850-802A7E30DAFA}" type="slidenum">
              <a:rPr lang="en-US" smtClean="0"/>
              <a:t>5</a:t>
            </a:fld>
            <a:endParaRPr lang="en-US"/>
          </a:p>
        </p:txBody>
      </p:sp>
    </p:spTree>
    <p:extLst>
      <p:ext uri="{BB962C8B-B14F-4D97-AF65-F5344CB8AC3E}">
        <p14:creationId xmlns:p14="http://schemas.microsoft.com/office/powerpoint/2010/main" val="2747105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19BB0A17-C634-4E0C-9850-802A7E30DAFA}" type="slidenum">
              <a:rPr lang="en-US" smtClean="0"/>
              <a:t>6</a:t>
            </a:fld>
            <a:endParaRPr lang="en-US"/>
          </a:p>
        </p:txBody>
      </p:sp>
    </p:spTree>
    <p:extLst>
      <p:ext uri="{BB962C8B-B14F-4D97-AF65-F5344CB8AC3E}">
        <p14:creationId xmlns:p14="http://schemas.microsoft.com/office/powerpoint/2010/main" val="2319351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19BB0A17-C634-4E0C-9850-802A7E30DAFA}" type="slidenum">
              <a:rPr lang="en-US" smtClean="0"/>
              <a:t>7</a:t>
            </a:fld>
            <a:endParaRPr lang="en-US"/>
          </a:p>
        </p:txBody>
      </p:sp>
    </p:spTree>
    <p:extLst>
      <p:ext uri="{BB962C8B-B14F-4D97-AF65-F5344CB8AC3E}">
        <p14:creationId xmlns:p14="http://schemas.microsoft.com/office/powerpoint/2010/main" val="2675636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דבר</a:t>
            </a:r>
            <a:r>
              <a:rPr lang="he-IL" baseline="0" dirty="0" smtClean="0"/>
              <a:t> ראשון, היינו צריכים להתמודד עם 2 שאלות מהותיות</a:t>
            </a:r>
            <a:endParaRPr lang="en-US" dirty="0"/>
          </a:p>
        </p:txBody>
      </p:sp>
      <p:sp>
        <p:nvSpPr>
          <p:cNvPr id="4" name="Slide Number Placeholder 3"/>
          <p:cNvSpPr>
            <a:spLocks noGrp="1"/>
          </p:cNvSpPr>
          <p:nvPr>
            <p:ph type="sldNum" sz="quarter" idx="10"/>
          </p:nvPr>
        </p:nvSpPr>
        <p:spPr/>
        <p:txBody>
          <a:bodyPr/>
          <a:lstStyle/>
          <a:p>
            <a:fld id="{19BB0A17-C634-4E0C-9850-802A7E30DAFA}" type="slidenum">
              <a:rPr lang="en-US" smtClean="0"/>
              <a:t>8</a:t>
            </a:fld>
            <a:endParaRPr lang="en-US"/>
          </a:p>
        </p:txBody>
      </p:sp>
    </p:spTree>
    <p:extLst>
      <p:ext uri="{BB962C8B-B14F-4D97-AF65-F5344CB8AC3E}">
        <p14:creationId xmlns:p14="http://schemas.microsoft.com/office/powerpoint/2010/main" val="4053599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19BB0A17-C634-4E0C-9850-802A7E30DAFA}" type="slidenum">
              <a:rPr lang="en-US" smtClean="0"/>
              <a:t>9</a:t>
            </a:fld>
            <a:endParaRPr lang="en-US"/>
          </a:p>
        </p:txBody>
      </p:sp>
    </p:spTree>
    <p:extLst>
      <p:ext uri="{BB962C8B-B14F-4D97-AF65-F5344CB8AC3E}">
        <p14:creationId xmlns:p14="http://schemas.microsoft.com/office/powerpoint/2010/main" val="1363608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0" y="1905000"/>
            <a:ext cx="4114800" cy="2888381"/>
          </a:xfrm>
        </p:spPr>
        <p:txBody>
          <a:bodyPr anchor="b">
            <a:normAutofit/>
          </a:bodyPr>
          <a:lstStyle>
            <a:lvl1pPr algn="l">
              <a:defRPr sz="5000" b="1"/>
            </a:lvl1pPr>
          </a:lstStyle>
          <a:p>
            <a:r>
              <a:rPr lang="en-US" smtClean="0"/>
              <a:t>Click to edit Master title style</a:t>
            </a:r>
            <a:endParaRPr lang="en-US" dirty="0"/>
          </a:p>
        </p:txBody>
      </p:sp>
      <p:sp>
        <p:nvSpPr>
          <p:cNvPr id="3" name="Subtitle 2"/>
          <p:cNvSpPr>
            <a:spLocks noGrp="1"/>
          </p:cNvSpPr>
          <p:nvPr>
            <p:ph type="subTitle" idx="1"/>
          </p:nvPr>
        </p:nvSpPr>
        <p:spPr>
          <a:xfrm>
            <a:off x="4572000" y="5029201"/>
            <a:ext cx="4114800" cy="825583"/>
          </a:xfrm>
        </p:spPr>
        <p:txBody>
          <a:bodyPr>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cxnSp>
        <p:nvCxnSpPr>
          <p:cNvPr id="12" name="Straight Connector 11"/>
          <p:cNvCxnSpPr/>
          <p:nvPr/>
        </p:nvCxnSpPr>
        <p:spPr>
          <a:xfrm>
            <a:off x="4640580" y="4860758"/>
            <a:ext cx="39776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0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77BB9F-04DD-4BEC-B746-E3998C50229B}" type="datetime1">
              <a:rPr lang="en-US" smtClean="0"/>
              <a:t>2015-07-05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E75EF-0962-46B2-8C21-C0889BAC0DFA}" type="slidenum">
              <a:rPr lang="en-US" smtClean="0"/>
              <a:t>‹#›</a:t>
            </a:fld>
            <a:endParaRPr lang="en-US"/>
          </a:p>
        </p:txBody>
      </p:sp>
    </p:spTree>
    <p:extLst>
      <p:ext uri="{BB962C8B-B14F-4D97-AF65-F5344CB8AC3E}">
        <p14:creationId xmlns:p14="http://schemas.microsoft.com/office/powerpoint/2010/main" val="275767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7429500" y="0"/>
            <a:ext cx="1714500" cy="6858000"/>
          </a:xfrm>
          <a:prstGeom prst="rect">
            <a:avLst/>
          </a:prstGeom>
          <a:gradFill flip="none" rotWithShape="1">
            <a:gsLst>
              <a:gs pos="20000">
                <a:schemeClr val="bg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658100" y="495300"/>
            <a:ext cx="1028700" cy="58293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62013" y="495300"/>
            <a:ext cx="6395987" cy="5829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784123-CFCC-4353-8B30-DE0CCE4E62CF}" type="datetime1">
              <a:rPr lang="en-US" smtClean="0"/>
              <a:t>2015-07-05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E75EF-0962-46B2-8C21-C0889BAC0DFA}" type="slidenum">
              <a:rPr lang="en-US" smtClean="0"/>
              <a:t>‹#›</a:t>
            </a:fld>
            <a:endParaRPr lang="en-US"/>
          </a:p>
        </p:txBody>
      </p:sp>
    </p:spTree>
    <p:extLst>
      <p:ext uri="{BB962C8B-B14F-4D97-AF65-F5344CB8AC3E}">
        <p14:creationId xmlns:p14="http://schemas.microsoft.com/office/powerpoint/2010/main" val="255023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1C3574-5682-4D4A-B7D7-D09D32527D76}" type="datetime1">
              <a:rPr lang="en-US" smtClean="0"/>
              <a:t>2015-07-05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E75EF-0962-46B2-8C21-C0889BAC0DFA}"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93200" y="1020608"/>
            <a:ext cx="1047845" cy="1047845"/>
          </a:xfrm>
          <a:prstGeom prst="rect">
            <a:avLst/>
          </a:prstGeom>
        </p:spPr>
      </p:pic>
    </p:spTree>
    <p:extLst>
      <p:ext uri="{BB962C8B-B14F-4D97-AF65-F5344CB8AC3E}">
        <p14:creationId xmlns:p14="http://schemas.microsoft.com/office/powerpoint/2010/main" val="148896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1588168"/>
            <a:ext cx="9144000" cy="4584032"/>
          </a:xfrm>
          <a:prstGeom prst="rect">
            <a:avLst/>
          </a:prstGeom>
          <a:gradFill flip="none" rotWithShape="1">
            <a:gsLst>
              <a:gs pos="20000">
                <a:schemeClr val="bg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21"/>
          <p:cNvSpPr>
            <a:spLocks noEditPoints="1"/>
          </p:cNvSpPr>
          <p:nvPr/>
        </p:nvSpPr>
        <p:spPr bwMode="auto">
          <a:xfrm>
            <a:off x="7233386" y="197816"/>
            <a:ext cx="1750164" cy="6276549"/>
          </a:xfrm>
          <a:custGeom>
            <a:avLst/>
            <a:gdLst>
              <a:gd name="T0" fmla="*/ 520 w 728"/>
              <a:gd name="T1" fmla="*/ 954 h 1962"/>
              <a:gd name="T2" fmla="*/ 367 w 728"/>
              <a:gd name="T3" fmla="*/ 755 h 1962"/>
              <a:gd name="T4" fmla="*/ 440 w 728"/>
              <a:gd name="T5" fmla="*/ 671 h 1962"/>
              <a:gd name="T6" fmla="*/ 519 w 728"/>
              <a:gd name="T7" fmla="*/ 526 h 1962"/>
              <a:gd name="T8" fmla="*/ 536 w 728"/>
              <a:gd name="T9" fmla="*/ 215 h 1962"/>
              <a:gd name="T10" fmla="*/ 452 w 728"/>
              <a:gd name="T11" fmla="*/ 15 h 1962"/>
              <a:gd name="T12" fmla="*/ 294 w 728"/>
              <a:gd name="T13" fmla="*/ 205 h 1962"/>
              <a:gd name="T14" fmla="*/ 286 w 728"/>
              <a:gd name="T15" fmla="*/ 539 h 1962"/>
              <a:gd name="T16" fmla="*/ 128 w 728"/>
              <a:gd name="T17" fmla="*/ 793 h 1962"/>
              <a:gd name="T18" fmla="*/ 4 w 728"/>
              <a:gd name="T19" fmla="*/ 1131 h 1962"/>
              <a:gd name="T20" fmla="*/ 285 w 728"/>
              <a:gd name="T21" fmla="*/ 1491 h 1962"/>
              <a:gd name="T22" fmla="*/ 488 w 728"/>
              <a:gd name="T23" fmla="*/ 1551 h 1962"/>
              <a:gd name="T24" fmla="*/ 278 w 728"/>
              <a:gd name="T25" fmla="*/ 1894 h 1962"/>
              <a:gd name="T26" fmla="*/ 266 w 728"/>
              <a:gd name="T27" fmla="*/ 1869 h 1962"/>
              <a:gd name="T28" fmla="*/ 292 w 728"/>
              <a:gd name="T29" fmla="*/ 1866 h 1962"/>
              <a:gd name="T30" fmla="*/ 374 w 728"/>
              <a:gd name="T31" fmla="*/ 1777 h 1962"/>
              <a:gd name="T32" fmla="*/ 339 w 728"/>
              <a:gd name="T33" fmla="*/ 1681 h 1962"/>
              <a:gd name="T34" fmla="*/ 267 w 728"/>
              <a:gd name="T35" fmla="*/ 1653 h 1962"/>
              <a:gd name="T36" fmla="*/ 153 w 728"/>
              <a:gd name="T37" fmla="*/ 1776 h 1962"/>
              <a:gd name="T38" fmla="*/ 218 w 728"/>
              <a:gd name="T39" fmla="*/ 1908 h 1962"/>
              <a:gd name="T40" fmla="*/ 504 w 728"/>
              <a:gd name="T41" fmla="*/ 1889 h 1962"/>
              <a:gd name="T42" fmla="*/ 508 w 728"/>
              <a:gd name="T43" fmla="*/ 1473 h 1962"/>
              <a:gd name="T44" fmla="*/ 643 w 728"/>
              <a:gd name="T45" fmla="*/ 1050 h 1962"/>
              <a:gd name="T46" fmla="*/ 340 w 728"/>
              <a:gd name="T47" fmla="*/ 298 h 1962"/>
              <a:gd name="T48" fmla="*/ 445 w 728"/>
              <a:gd name="T49" fmla="*/ 174 h 1962"/>
              <a:gd name="T50" fmla="*/ 501 w 728"/>
              <a:gd name="T51" fmla="*/ 316 h 1962"/>
              <a:gd name="T52" fmla="*/ 333 w 728"/>
              <a:gd name="T53" fmla="*/ 576 h 1962"/>
              <a:gd name="T54" fmla="*/ 326 w 728"/>
              <a:gd name="T55" fmla="*/ 347 h 1962"/>
              <a:gd name="T56" fmla="*/ 360 w 728"/>
              <a:gd name="T57" fmla="*/ 1465 h 1962"/>
              <a:gd name="T58" fmla="*/ 188 w 728"/>
              <a:gd name="T59" fmla="*/ 1402 h 1962"/>
              <a:gd name="T60" fmla="*/ 110 w 728"/>
              <a:gd name="T61" fmla="*/ 1060 h 1962"/>
              <a:gd name="T62" fmla="*/ 298 w 728"/>
              <a:gd name="T63" fmla="*/ 818 h 1962"/>
              <a:gd name="T64" fmla="*/ 335 w 728"/>
              <a:gd name="T65" fmla="*/ 783 h 1962"/>
              <a:gd name="T66" fmla="*/ 262 w 728"/>
              <a:gd name="T67" fmla="*/ 1036 h 1962"/>
              <a:gd name="T68" fmla="*/ 273 w 728"/>
              <a:gd name="T69" fmla="*/ 1320 h 1962"/>
              <a:gd name="T70" fmla="*/ 340 w 728"/>
              <a:gd name="T71" fmla="*/ 1368 h 1962"/>
              <a:gd name="T72" fmla="*/ 374 w 728"/>
              <a:gd name="T73" fmla="*/ 1364 h 1962"/>
              <a:gd name="T74" fmla="*/ 303 w 728"/>
              <a:gd name="T75" fmla="*/ 1305 h 1962"/>
              <a:gd name="T76" fmla="*/ 394 w 728"/>
              <a:gd name="T77" fmla="*/ 1079 h 1962"/>
              <a:gd name="T78" fmla="*/ 429 w 728"/>
              <a:gd name="T79" fmla="*/ 1461 h 1962"/>
              <a:gd name="T80" fmla="*/ 580 w 728"/>
              <a:gd name="T81" fmla="*/ 1366 h 1962"/>
              <a:gd name="T82" fmla="*/ 428 w 728"/>
              <a:gd name="T83" fmla="*/ 1073 h 1962"/>
              <a:gd name="T84" fmla="*/ 607 w 728"/>
              <a:gd name="T85" fmla="*/ 1302 h 1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8" h="1962">
                <a:moveTo>
                  <a:pt x="643" y="1050"/>
                </a:moveTo>
                <a:cubicBezTo>
                  <a:pt x="611" y="1003"/>
                  <a:pt x="572" y="969"/>
                  <a:pt x="520" y="954"/>
                </a:cubicBezTo>
                <a:cubicBezTo>
                  <a:pt x="456" y="933"/>
                  <a:pt x="404" y="946"/>
                  <a:pt x="404" y="946"/>
                </a:cubicBezTo>
                <a:cubicBezTo>
                  <a:pt x="367" y="755"/>
                  <a:pt x="367" y="755"/>
                  <a:pt x="367" y="755"/>
                </a:cubicBezTo>
                <a:cubicBezTo>
                  <a:pt x="380" y="743"/>
                  <a:pt x="392" y="729"/>
                  <a:pt x="405" y="714"/>
                </a:cubicBezTo>
                <a:cubicBezTo>
                  <a:pt x="417" y="700"/>
                  <a:pt x="429" y="685"/>
                  <a:pt x="440" y="671"/>
                </a:cubicBezTo>
                <a:cubicBezTo>
                  <a:pt x="452" y="652"/>
                  <a:pt x="452" y="652"/>
                  <a:pt x="452" y="652"/>
                </a:cubicBezTo>
                <a:cubicBezTo>
                  <a:pt x="480" y="612"/>
                  <a:pt x="502" y="570"/>
                  <a:pt x="519" y="526"/>
                </a:cubicBezTo>
                <a:cubicBezTo>
                  <a:pt x="547" y="452"/>
                  <a:pt x="561" y="360"/>
                  <a:pt x="550" y="281"/>
                </a:cubicBezTo>
                <a:cubicBezTo>
                  <a:pt x="547" y="260"/>
                  <a:pt x="542" y="238"/>
                  <a:pt x="536" y="215"/>
                </a:cubicBezTo>
                <a:cubicBezTo>
                  <a:pt x="522" y="164"/>
                  <a:pt x="504" y="113"/>
                  <a:pt x="482" y="65"/>
                </a:cubicBezTo>
                <a:cubicBezTo>
                  <a:pt x="474" y="48"/>
                  <a:pt x="467" y="28"/>
                  <a:pt x="452" y="15"/>
                </a:cubicBezTo>
                <a:cubicBezTo>
                  <a:pt x="433" y="0"/>
                  <a:pt x="405" y="10"/>
                  <a:pt x="388" y="24"/>
                </a:cubicBezTo>
                <a:cubicBezTo>
                  <a:pt x="338" y="67"/>
                  <a:pt x="313" y="144"/>
                  <a:pt x="294" y="205"/>
                </a:cubicBezTo>
                <a:cubicBezTo>
                  <a:pt x="286" y="232"/>
                  <a:pt x="280" y="259"/>
                  <a:pt x="277" y="286"/>
                </a:cubicBezTo>
                <a:cubicBezTo>
                  <a:pt x="267" y="370"/>
                  <a:pt x="271" y="455"/>
                  <a:pt x="286" y="539"/>
                </a:cubicBezTo>
                <a:cubicBezTo>
                  <a:pt x="289" y="561"/>
                  <a:pt x="297" y="585"/>
                  <a:pt x="302" y="607"/>
                </a:cubicBezTo>
                <a:cubicBezTo>
                  <a:pt x="302" y="607"/>
                  <a:pt x="173" y="740"/>
                  <a:pt x="128" y="793"/>
                </a:cubicBezTo>
                <a:cubicBezTo>
                  <a:pt x="110" y="814"/>
                  <a:pt x="94" y="837"/>
                  <a:pt x="78" y="860"/>
                </a:cubicBezTo>
                <a:cubicBezTo>
                  <a:pt x="24" y="942"/>
                  <a:pt x="0" y="1034"/>
                  <a:pt x="4" y="1131"/>
                </a:cubicBezTo>
                <a:cubicBezTo>
                  <a:pt x="9" y="1231"/>
                  <a:pt x="56" y="1328"/>
                  <a:pt x="125" y="1398"/>
                </a:cubicBezTo>
                <a:cubicBezTo>
                  <a:pt x="171" y="1445"/>
                  <a:pt x="227" y="1476"/>
                  <a:pt x="285" y="1491"/>
                </a:cubicBezTo>
                <a:cubicBezTo>
                  <a:pt x="386" y="1517"/>
                  <a:pt x="472" y="1487"/>
                  <a:pt x="472" y="1487"/>
                </a:cubicBezTo>
                <a:cubicBezTo>
                  <a:pt x="472" y="1487"/>
                  <a:pt x="487" y="1547"/>
                  <a:pt x="488" y="1551"/>
                </a:cubicBezTo>
                <a:cubicBezTo>
                  <a:pt x="508" y="1647"/>
                  <a:pt x="549" y="1780"/>
                  <a:pt x="477" y="1862"/>
                </a:cubicBezTo>
                <a:cubicBezTo>
                  <a:pt x="432" y="1915"/>
                  <a:pt x="337" y="1932"/>
                  <a:pt x="278" y="1894"/>
                </a:cubicBezTo>
                <a:cubicBezTo>
                  <a:pt x="268" y="1888"/>
                  <a:pt x="262" y="1879"/>
                  <a:pt x="259" y="1869"/>
                </a:cubicBezTo>
                <a:cubicBezTo>
                  <a:pt x="261" y="1869"/>
                  <a:pt x="264" y="1869"/>
                  <a:pt x="266" y="1869"/>
                </a:cubicBezTo>
                <a:cubicBezTo>
                  <a:pt x="273" y="1869"/>
                  <a:pt x="279" y="1869"/>
                  <a:pt x="285" y="1868"/>
                </a:cubicBezTo>
                <a:cubicBezTo>
                  <a:pt x="287" y="1868"/>
                  <a:pt x="290" y="1867"/>
                  <a:pt x="292" y="1866"/>
                </a:cubicBezTo>
                <a:cubicBezTo>
                  <a:pt x="317" y="1860"/>
                  <a:pt x="339" y="1845"/>
                  <a:pt x="354" y="1825"/>
                </a:cubicBezTo>
                <a:cubicBezTo>
                  <a:pt x="365" y="1812"/>
                  <a:pt x="372" y="1796"/>
                  <a:pt x="374" y="1777"/>
                </a:cubicBezTo>
                <a:cubicBezTo>
                  <a:pt x="374" y="1772"/>
                  <a:pt x="375" y="1767"/>
                  <a:pt x="375" y="1762"/>
                </a:cubicBezTo>
                <a:cubicBezTo>
                  <a:pt x="375" y="1730"/>
                  <a:pt x="361" y="1701"/>
                  <a:pt x="339" y="1681"/>
                </a:cubicBezTo>
                <a:cubicBezTo>
                  <a:pt x="332" y="1674"/>
                  <a:pt x="324" y="1669"/>
                  <a:pt x="316" y="1665"/>
                </a:cubicBezTo>
                <a:cubicBezTo>
                  <a:pt x="301" y="1657"/>
                  <a:pt x="285" y="1653"/>
                  <a:pt x="267" y="1653"/>
                </a:cubicBezTo>
                <a:cubicBezTo>
                  <a:pt x="217" y="1653"/>
                  <a:pt x="174" y="1687"/>
                  <a:pt x="162" y="1734"/>
                </a:cubicBezTo>
                <a:cubicBezTo>
                  <a:pt x="157" y="1748"/>
                  <a:pt x="154" y="1762"/>
                  <a:pt x="153" y="1776"/>
                </a:cubicBezTo>
                <a:cubicBezTo>
                  <a:pt x="151" y="1800"/>
                  <a:pt x="156" y="1824"/>
                  <a:pt x="167" y="1845"/>
                </a:cubicBezTo>
                <a:cubicBezTo>
                  <a:pt x="179" y="1867"/>
                  <a:pt x="198" y="1894"/>
                  <a:pt x="218" y="1908"/>
                </a:cubicBezTo>
                <a:cubicBezTo>
                  <a:pt x="241" y="1924"/>
                  <a:pt x="267" y="1936"/>
                  <a:pt x="294" y="1943"/>
                </a:cubicBezTo>
                <a:cubicBezTo>
                  <a:pt x="364" y="1962"/>
                  <a:pt x="453" y="1943"/>
                  <a:pt x="504" y="1889"/>
                </a:cubicBezTo>
                <a:cubicBezTo>
                  <a:pt x="574" y="1816"/>
                  <a:pt x="559" y="1712"/>
                  <a:pt x="535" y="1605"/>
                </a:cubicBezTo>
                <a:cubicBezTo>
                  <a:pt x="530" y="1581"/>
                  <a:pt x="508" y="1477"/>
                  <a:pt x="508" y="1473"/>
                </a:cubicBezTo>
                <a:cubicBezTo>
                  <a:pt x="558" y="1450"/>
                  <a:pt x="601" y="1419"/>
                  <a:pt x="632" y="1377"/>
                </a:cubicBezTo>
                <a:cubicBezTo>
                  <a:pt x="728" y="1250"/>
                  <a:pt x="686" y="1113"/>
                  <a:pt x="643" y="1050"/>
                </a:cubicBezTo>
                <a:close/>
                <a:moveTo>
                  <a:pt x="326" y="347"/>
                </a:moveTo>
                <a:cubicBezTo>
                  <a:pt x="330" y="330"/>
                  <a:pt x="334" y="314"/>
                  <a:pt x="340" y="298"/>
                </a:cubicBezTo>
                <a:cubicBezTo>
                  <a:pt x="349" y="273"/>
                  <a:pt x="361" y="248"/>
                  <a:pt x="374" y="225"/>
                </a:cubicBezTo>
                <a:cubicBezTo>
                  <a:pt x="392" y="195"/>
                  <a:pt x="416" y="178"/>
                  <a:pt x="445" y="174"/>
                </a:cubicBezTo>
                <a:cubicBezTo>
                  <a:pt x="466" y="174"/>
                  <a:pt x="482" y="182"/>
                  <a:pt x="492" y="196"/>
                </a:cubicBezTo>
                <a:cubicBezTo>
                  <a:pt x="516" y="230"/>
                  <a:pt x="510" y="278"/>
                  <a:pt x="501" y="316"/>
                </a:cubicBezTo>
                <a:cubicBezTo>
                  <a:pt x="487" y="376"/>
                  <a:pt x="460" y="434"/>
                  <a:pt x="420" y="482"/>
                </a:cubicBezTo>
                <a:cubicBezTo>
                  <a:pt x="366" y="548"/>
                  <a:pt x="335" y="574"/>
                  <a:pt x="333" y="576"/>
                </a:cubicBezTo>
                <a:cubicBezTo>
                  <a:pt x="331" y="569"/>
                  <a:pt x="318" y="523"/>
                  <a:pt x="316" y="490"/>
                </a:cubicBezTo>
                <a:cubicBezTo>
                  <a:pt x="312" y="442"/>
                  <a:pt x="315" y="394"/>
                  <a:pt x="326" y="347"/>
                </a:cubicBezTo>
                <a:close/>
                <a:moveTo>
                  <a:pt x="429" y="1461"/>
                </a:moveTo>
                <a:cubicBezTo>
                  <a:pt x="406" y="1465"/>
                  <a:pt x="383" y="1466"/>
                  <a:pt x="360" y="1465"/>
                </a:cubicBezTo>
                <a:cubicBezTo>
                  <a:pt x="329" y="1464"/>
                  <a:pt x="298" y="1456"/>
                  <a:pt x="269" y="1446"/>
                </a:cubicBezTo>
                <a:cubicBezTo>
                  <a:pt x="240" y="1436"/>
                  <a:pt x="212" y="1420"/>
                  <a:pt x="188" y="1402"/>
                </a:cubicBezTo>
                <a:cubicBezTo>
                  <a:pt x="137" y="1364"/>
                  <a:pt x="98" y="1306"/>
                  <a:pt x="87" y="1244"/>
                </a:cubicBezTo>
                <a:cubicBezTo>
                  <a:pt x="76" y="1182"/>
                  <a:pt x="86" y="1118"/>
                  <a:pt x="110" y="1060"/>
                </a:cubicBezTo>
                <a:cubicBezTo>
                  <a:pt x="140" y="986"/>
                  <a:pt x="190" y="921"/>
                  <a:pt x="246" y="865"/>
                </a:cubicBezTo>
                <a:cubicBezTo>
                  <a:pt x="263" y="849"/>
                  <a:pt x="281" y="834"/>
                  <a:pt x="298" y="818"/>
                </a:cubicBezTo>
                <a:cubicBezTo>
                  <a:pt x="304" y="811"/>
                  <a:pt x="310" y="806"/>
                  <a:pt x="317" y="800"/>
                </a:cubicBezTo>
                <a:cubicBezTo>
                  <a:pt x="323" y="795"/>
                  <a:pt x="329" y="790"/>
                  <a:pt x="335" y="783"/>
                </a:cubicBezTo>
                <a:cubicBezTo>
                  <a:pt x="342" y="816"/>
                  <a:pt x="371" y="952"/>
                  <a:pt x="369" y="953"/>
                </a:cubicBezTo>
                <a:cubicBezTo>
                  <a:pt x="329" y="968"/>
                  <a:pt x="293" y="995"/>
                  <a:pt x="262" y="1036"/>
                </a:cubicBezTo>
                <a:cubicBezTo>
                  <a:pt x="214" y="1098"/>
                  <a:pt x="199" y="1188"/>
                  <a:pt x="234" y="1260"/>
                </a:cubicBezTo>
                <a:cubicBezTo>
                  <a:pt x="244" y="1281"/>
                  <a:pt x="257" y="1303"/>
                  <a:pt x="273" y="1320"/>
                </a:cubicBezTo>
                <a:cubicBezTo>
                  <a:pt x="280" y="1328"/>
                  <a:pt x="287" y="1335"/>
                  <a:pt x="294" y="1341"/>
                </a:cubicBezTo>
                <a:cubicBezTo>
                  <a:pt x="308" y="1352"/>
                  <a:pt x="323" y="1360"/>
                  <a:pt x="340" y="1368"/>
                </a:cubicBezTo>
                <a:cubicBezTo>
                  <a:pt x="347" y="1371"/>
                  <a:pt x="355" y="1375"/>
                  <a:pt x="362" y="1375"/>
                </a:cubicBezTo>
                <a:cubicBezTo>
                  <a:pt x="368" y="1375"/>
                  <a:pt x="374" y="1370"/>
                  <a:pt x="374" y="1364"/>
                </a:cubicBezTo>
                <a:cubicBezTo>
                  <a:pt x="374" y="1358"/>
                  <a:pt x="368" y="1354"/>
                  <a:pt x="364" y="1352"/>
                </a:cubicBezTo>
                <a:cubicBezTo>
                  <a:pt x="341" y="1342"/>
                  <a:pt x="321" y="1326"/>
                  <a:pt x="303" y="1305"/>
                </a:cubicBezTo>
                <a:cubicBezTo>
                  <a:pt x="259" y="1253"/>
                  <a:pt x="274" y="1176"/>
                  <a:pt x="318" y="1129"/>
                </a:cubicBezTo>
                <a:cubicBezTo>
                  <a:pt x="341" y="1104"/>
                  <a:pt x="366" y="1087"/>
                  <a:pt x="394" y="1079"/>
                </a:cubicBezTo>
                <a:cubicBezTo>
                  <a:pt x="464" y="1453"/>
                  <a:pt x="464" y="1453"/>
                  <a:pt x="464" y="1453"/>
                </a:cubicBezTo>
                <a:cubicBezTo>
                  <a:pt x="450" y="1457"/>
                  <a:pt x="441" y="1459"/>
                  <a:pt x="429" y="1461"/>
                </a:cubicBezTo>
                <a:close/>
                <a:moveTo>
                  <a:pt x="607" y="1302"/>
                </a:moveTo>
                <a:cubicBezTo>
                  <a:pt x="602" y="1324"/>
                  <a:pt x="592" y="1347"/>
                  <a:pt x="580" y="1366"/>
                </a:cubicBezTo>
                <a:cubicBezTo>
                  <a:pt x="554" y="1408"/>
                  <a:pt x="502" y="1441"/>
                  <a:pt x="502" y="1441"/>
                </a:cubicBezTo>
                <a:cubicBezTo>
                  <a:pt x="428" y="1073"/>
                  <a:pt x="428" y="1073"/>
                  <a:pt x="428" y="1073"/>
                </a:cubicBezTo>
                <a:cubicBezTo>
                  <a:pt x="472" y="1073"/>
                  <a:pt x="510" y="1086"/>
                  <a:pt x="543" y="1111"/>
                </a:cubicBezTo>
                <a:cubicBezTo>
                  <a:pt x="598" y="1155"/>
                  <a:pt x="626" y="1234"/>
                  <a:pt x="607" y="1302"/>
                </a:cubicBezTo>
                <a:close/>
              </a:path>
            </a:pathLst>
          </a:custGeom>
          <a:gradFill>
            <a:gsLst>
              <a:gs pos="20000">
                <a:schemeClr val="bg1"/>
              </a:gs>
              <a:gs pos="100000">
                <a:schemeClr val="accent1"/>
              </a:gs>
            </a:gsLst>
            <a:lin ang="0" scaled="1"/>
          </a:gra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1028700" y="1905000"/>
            <a:ext cx="5829299" cy="2743200"/>
          </a:xfrm>
        </p:spPr>
        <p:txBody>
          <a:bodyPr anchor="b">
            <a:normAutofit/>
          </a:bodyPr>
          <a:lstStyle>
            <a:lvl1pPr>
              <a:defRPr sz="5000" b="1"/>
            </a:lvl1pPr>
          </a:lstStyle>
          <a:p>
            <a:r>
              <a:rPr lang="en-US" smtClean="0"/>
              <a:t>Click to edit Master title style</a:t>
            </a:r>
            <a:endParaRPr lang="en-US" dirty="0"/>
          </a:p>
        </p:txBody>
      </p:sp>
      <p:sp>
        <p:nvSpPr>
          <p:cNvPr id="3" name="Text Placeholder 2"/>
          <p:cNvSpPr>
            <a:spLocks noGrp="1"/>
          </p:cNvSpPr>
          <p:nvPr>
            <p:ph type="body" idx="1"/>
          </p:nvPr>
        </p:nvSpPr>
        <p:spPr>
          <a:xfrm>
            <a:off x="1028699" y="5029200"/>
            <a:ext cx="5829300" cy="822960"/>
          </a:xfrm>
        </p:spPr>
        <p:txBody>
          <a:bodyPr>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cxnSp>
        <p:nvCxnSpPr>
          <p:cNvPr id="13" name="Straight Connector 12"/>
          <p:cNvCxnSpPr/>
          <p:nvPr/>
        </p:nvCxnSpPr>
        <p:spPr>
          <a:xfrm>
            <a:off x="1097279" y="4860758"/>
            <a:ext cx="56921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96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28701" y="1905000"/>
            <a:ext cx="3223260" cy="4419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92040" y="1905000"/>
            <a:ext cx="3223260" cy="4419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F55E9A-42F9-486F-9660-92EBA8EB8FE1}" type="datetime1">
              <a:rPr lang="en-US" smtClean="0"/>
              <a:t>2015-07-05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2E75EF-0962-46B2-8C21-C0889BAC0DFA}" type="slidenum">
              <a:rPr lang="en-US" smtClean="0"/>
              <a:t>‹#›</a:t>
            </a:fld>
            <a:endParaRPr lang="en-US"/>
          </a:p>
        </p:txBody>
      </p:sp>
    </p:spTree>
    <p:extLst>
      <p:ext uri="{BB962C8B-B14F-4D97-AF65-F5344CB8AC3E}">
        <p14:creationId xmlns:p14="http://schemas.microsoft.com/office/powerpoint/2010/main" val="211703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028700" y="1905000"/>
            <a:ext cx="3312414"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8700" y="2800952"/>
            <a:ext cx="3312414" cy="35236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02886" y="1905000"/>
            <a:ext cx="3312414"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02886" y="2800952"/>
            <a:ext cx="3312414" cy="35236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7532E85-1C3E-47BF-9080-3288461E28F3}" type="datetime1">
              <a:rPr lang="en-US" smtClean="0"/>
              <a:t>2015-07-05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2E75EF-0962-46B2-8C21-C0889BAC0DFA}" type="slidenum">
              <a:rPr lang="en-US" smtClean="0"/>
              <a:t>‹#›</a:t>
            </a:fld>
            <a:endParaRPr lang="en-US"/>
          </a:p>
        </p:txBody>
      </p:sp>
    </p:spTree>
    <p:extLst>
      <p:ext uri="{BB962C8B-B14F-4D97-AF65-F5344CB8AC3E}">
        <p14:creationId xmlns:p14="http://schemas.microsoft.com/office/powerpoint/2010/main" val="39784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1D36C9-2413-4908-B4FF-B601868ED00B}" type="datetime1">
              <a:rPr lang="en-US" smtClean="0"/>
              <a:t>2015-07-05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2E75EF-0962-46B2-8C21-C0889BAC0DFA}" type="slidenum">
              <a:rPr lang="en-US" smtClean="0"/>
              <a:t>‹#›</a:t>
            </a:fld>
            <a:endParaRPr lang="en-US"/>
          </a:p>
        </p:txBody>
      </p:sp>
    </p:spTree>
    <p:extLst>
      <p:ext uri="{BB962C8B-B14F-4D97-AF65-F5344CB8AC3E}">
        <p14:creationId xmlns:p14="http://schemas.microsoft.com/office/powerpoint/2010/main" val="369784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Freeform 17"/>
          <p:cNvSpPr>
            <a:spLocks noChangeAspect="1" noEditPoints="1"/>
          </p:cNvSpPr>
          <p:nvPr userDrawn="1"/>
        </p:nvSpPr>
        <p:spPr bwMode="auto">
          <a:xfrm>
            <a:off x="0" y="0"/>
            <a:ext cx="838539" cy="4114800"/>
          </a:xfrm>
          <a:custGeom>
            <a:avLst/>
            <a:gdLst>
              <a:gd name="T0" fmla="*/ 217 w 358"/>
              <a:gd name="T1" fmla="*/ 645 h 1327"/>
              <a:gd name="T2" fmla="*/ 113 w 358"/>
              <a:gd name="T3" fmla="*/ 511 h 1327"/>
              <a:gd name="T4" fmla="*/ 162 w 358"/>
              <a:gd name="T5" fmla="*/ 454 h 1327"/>
              <a:gd name="T6" fmla="*/ 216 w 358"/>
              <a:gd name="T7" fmla="*/ 356 h 1327"/>
              <a:gd name="T8" fmla="*/ 228 w 358"/>
              <a:gd name="T9" fmla="*/ 146 h 1327"/>
              <a:gd name="T10" fmla="*/ 171 w 358"/>
              <a:gd name="T11" fmla="*/ 11 h 1327"/>
              <a:gd name="T12" fmla="*/ 64 w 358"/>
              <a:gd name="T13" fmla="*/ 139 h 1327"/>
              <a:gd name="T14" fmla="*/ 58 w 358"/>
              <a:gd name="T15" fmla="*/ 365 h 1327"/>
              <a:gd name="T16" fmla="*/ 8 w 358"/>
              <a:gd name="T17" fmla="*/ 475 h 1327"/>
              <a:gd name="T18" fmla="*/ 32 w 358"/>
              <a:gd name="T19" fmla="*/ 585 h 1327"/>
              <a:gd name="T20" fmla="*/ 79 w 358"/>
              <a:gd name="T21" fmla="*/ 542 h 1327"/>
              <a:gd name="T22" fmla="*/ 115 w 358"/>
              <a:gd name="T23" fmla="*/ 645 h 1327"/>
              <a:gd name="T24" fmla="*/ 23 w 358"/>
              <a:gd name="T25" fmla="*/ 852 h 1327"/>
              <a:gd name="T26" fmla="*/ 64 w 358"/>
              <a:gd name="T27" fmla="*/ 907 h 1327"/>
              <a:gd name="T28" fmla="*/ 110 w 358"/>
              <a:gd name="T29" fmla="*/ 930 h 1327"/>
              <a:gd name="T30" fmla="*/ 111 w 358"/>
              <a:gd name="T31" fmla="*/ 915 h 1327"/>
              <a:gd name="T32" fmla="*/ 80 w 358"/>
              <a:gd name="T33" fmla="*/ 764 h 1327"/>
              <a:gd name="T34" fmla="*/ 179 w 358"/>
              <a:gd name="T35" fmla="*/ 983 h 1327"/>
              <a:gd name="T36" fmla="*/ 108 w 358"/>
              <a:gd name="T37" fmla="*/ 991 h 1327"/>
              <a:gd name="T38" fmla="*/ 8 w 358"/>
              <a:gd name="T39" fmla="*/ 959 h 1327"/>
              <a:gd name="T40" fmla="*/ 58 w 358"/>
              <a:gd name="T41" fmla="*/ 1009 h 1327"/>
              <a:gd name="T42" fmla="*/ 195 w 358"/>
              <a:gd name="T43" fmla="*/ 1049 h 1327"/>
              <a:gd name="T44" fmla="*/ 53 w 358"/>
              <a:gd name="T45" fmla="*/ 1281 h 1327"/>
              <a:gd name="T46" fmla="*/ 45 w 358"/>
              <a:gd name="T47" fmla="*/ 1265 h 1327"/>
              <a:gd name="T48" fmla="*/ 62 w 358"/>
              <a:gd name="T49" fmla="*/ 1263 h 1327"/>
              <a:gd name="T50" fmla="*/ 118 w 358"/>
              <a:gd name="T51" fmla="*/ 1202 h 1327"/>
              <a:gd name="T52" fmla="*/ 94 w 358"/>
              <a:gd name="T53" fmla="*/ 1137 h 1327"/>
              <a:gd name="T54" fmla="*/ 46 w 358"/>
              <a:gd name="T55" fmla="*/ 1118 h 1327"/>
              <a:gd name="T56" fmla="*/ 8 w 358"/>
              <a:gd name="T57" fmla="*/ 1287 h 1327"/>
              <a:gd name="T58" fmla="*/ 64 w 358"/>
              <a:gd name="T59" fmla="*/ 1314 h 1327"/>
              <a:gd name="T60" fmla="*/ 227 w 358"/>
              <a:gd name="T61" fmla="*/ 1086 h 1327"/>
              <a:gd name="T62" fmla="*/ 293 w 358"/>
              <a:gd name="T63" fmla="*/ 932 h 1327"/>
              <a:gd name="T64" fmla="*/ 91 w 358"/>
              <a:gd name="T65" fmla="*/ 390 h 1327"/>
              <a:gd name="T66" fmla="*/ 85 w 358"/>
              <a:gd name="T67" fmla="*/ 235 h 1327"/>
              <a:gd name="T68" fmla="*/ 118 w 358"/>
              <a:gd name="T69" fmla="*/ 153 h 1327"/>
              <a:gd name="T70" fmla="*/ 198 w 358"/>
              <a:gd name="T71" fmla="*/ 133 h 1327"/>
              <a:gd name="T72" fmla="*/ 149 w 358"/>
              <a:gd name="T73" fmla="*/ 326 h 1327"/>
              <a:gd name="T74" fmla="*/ 276 w 358"/>
              <a:gd name="T75" fmla="*/ 881 h 1327"/>
              <a:gd name="T76" fmla="*/ 204 w 358"/>
              <a:gd name="T77" fmla="*/ 975 h 1327"/>
              <a:gd name="T78" fmla="*/ 232 w 358"/>
              <a:gd name="T79" fmla="*/ 752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8" h="1327">
                <a:moveTo>
                  <a:pt x="300" y="711"/>
                </a:moveTo>
                <a:cubicBezTo>
                  <a:pt x="278" y="678"/>
                  <a:pt x="252" y="656"/>
                  <a:pt x="217" y="645"/>
                </a:cubicBezTo>
                <a:cubicBezTo>
                  <a:pt x="174" y="631"/>
                  <a:pt x="138" y="640"/>
                  <a:pt x="138" y="640"/>
                </a:cubicBezTo>
                <a:cubicBezTo>
                  <a:pt x="113" y="511"/>
                  <a:pt x="113" y="511"/>
                  <a:pt x="113" y="511"/>
                </a:cubicBezTo>
                <a:cubicBezTo>
                  <a:pt x="122" y="502"/>
                  <a:pt x="130" y="493"/>
                  <a:pt x="139" y="483"/>
                </a:cubicBezTo>
                <a:cubicBezTo>
                  <a:pt x="147" y="474"/>
                  <a:pt x="155" y="464"/>
                  <a:pt x="162" y="454"/>
                </a:cubicBezTo>
                <a:cubicBezTo>
                  <a:pt x="171" y="441"/>
                  <a:pt x="171" y="441"/>
                  <a:pt x="171" y="441"/>
                </a:cubicBezTo>
                <a:cubicBezTo>
                  <a:pt x="189" y="414"/>
                  <a:pt x="204" y="386"/>
                  <a:pt x="216" y="356"/>
                </a:cubicBezTo>
                <a:cubicBezTo>
                  <a:pt x="235" y="306"/>
                  <a:pt x="245" y="244"/>
                  <a:pt x="237" y="191"/>
                </a:cubicBezTo>
                <a:cubicBezTo>
                  <a:pt x="235" y="176"/>
                  <a:pt x="232" y="162"/>
                  <a:pt x="228" y="146"/>
                </a:cubicBezTo>
                <a:cubicBezTo>
                  <a:pt x="218" y="111"/>
                  <a:pt x="206" y="77"/>
                  <a:pt x="191" y="44"/>
                </a:cubicBezTo>
                <a:cubicBezTo>
                  <a:pt x="185" y="33"/>
                  <a:pt x="181" y="19"/>
                  <a:pt x="171" y="11"/>
                </a:cubicBezTo>
                <a:cubicBezTo>
                  <a:pt x="158" y="0"/>
                  <a:pt x="139" y="7"/>
                  <a:pt x="128" y="17"/>
                </a:cubicBezTo>
                <a:cubicBezTo>
                  <a:pt x="93" y="46"/>
                  <a:pt x="77" y="98"/>
                  <a:pt x="64" y="139"/>
                </a:cubicBezTo>
                <a:cubicBezTo>
                  <a:pt x="58" y="157"/>
                  <a:pt x="54" y="175"/>
                  <a:pt x="52" y="194"/>
                </a:cubicBezTo>
                <a:cubicBezTo>
                  <a:pt x="46" y="251"/>
                  <a:pt x="49" y="308"/>
                  <a:pt x="58" y="365"/>
                </a:cubicBezTo>
                <a:cubicBezTo>
                  <a:pt x="61" y="380"/>
                  <a:pt x="66" y="396"/>
                  <a:pt x="69" y="411"/>
                </a:cubicBezTo>
                <a:cubicBezTo>
                  <a:pt x="69" y="411"/>
                  <a:pt x="39" y="442"/>
                  <a:pt x="8" y="475"/>
                </a:cubicBezTo>
                <a:cubicBezTo>
                  <a:pt x="8" y="610"/>
                  <a:pt x="8" y="610"/>
                  <a:pt x="8" y="610"/>
                </a:cubicBezTo>
                <a:cubicBezTo>
                  <a:pt x="16" y="602"/>
                  <a:pt x="24" y="593"/>
                  <a:pt x="32" y="585"/>
                </a:cubicBezTo>
                <a:cubicBezTo>
                  <a:pt x="43" y="574"/>
                  <a:pt x="55" y="564"/>
                  <a:pt x="66" y="553"/>
                </a:cubicBezTo>
                <a:cubicBezTo>
                  <a:pt x="71" y="549"/>
                  <a:pt x="75" y="545"/>
                  <a:pt x="79" y="542"/>
                </a:cubicBezTo>
                <a:cubicBezTo>
                  <a:pt x="83" y="538"/>
                  <a:pt x="88" y="534"/>
                  <a:pt x="92" y="530"/>
                </a:cubicBezTo>
                <a:cubicBezTo>
                  <a:pt x="97" y="552"/>
                  <a:pt x="116" y="644"/>
                  <a:pt x="115" y="645"/>
                </a:cubicBezTo>
                <a:cubicBezTo>
                  <a:pt x="88" y="655"/>
                  <a:pt x="64" y="673"/>
                  <a:pt x="42" y="701"/>
                </a:cubicBezTo>
                <a:cubicBezTo>
                  <a:pt x="10" y="743"/>
                  <a:pt x="0" y="803"/>
                  <a:pt x="23" y="852"/>
                </a:cubicBezTo>
                <a:cubicBezTo>
                  <a:pt x="30" y="866"/>
                  <a:pt x="39" y="882"/>
                  <a:pt x="50" y="893"/>
                </a:cubicBezTo>
                <a:cubicBezTo>
                  <a:pt x="54" y="898"/>
                  <a:pt x="59" y="903"/>
                  <a:pt x="64" y="907"/>
                </a:cubicBezTo>
                <a:cubicBezTo>
                  <a:pt x="74" y="915"/>
                  <a:pt x="84" y="920"/>
                  <a:pt x="95" y="925"/>
                </a:cubicBezTo>
                <a:cubicBezTo>
                  <a:pt x="100" y="927"/>
                  <a:pt x="105" y="930"/>
                  <a:pt x="110" y="930"/>
                </a:cubicBezTo>
                <a:cubicBezTo>
                  <a:pt x="114" y="930"/>
                  <a:pt x="118" y="926"/>
                  <a:pt x="118" y="923"/>
                </a:cubicBezTo>
                <a:cubicBezTo>
                  <a:pt x="118" y="919"/>
                  <a:pt x="114" y="916"/>
                  <a:pt x="111" y="915"/>
                </a:cubicBezTo>
                <a:cubicBezTo>
                  <a:pt x="96" y="908"/>
                  <a:pt x="82" y="897"/>
                  <a:pt x="70" y="883"/>
                </a:cubicBezTo>
                <a:cubicBezTo>
                  <a:pt x="40" y="847"/>
                  <a:pt x="51" y="796"/>
                  <a:pt x="80" y="764"/>
                </a:cubicBezTo>
                <a:cubicBezTo>
                  <a:pt x="96" y="747"/>
                  <a:pt x="113" y="736"/>
                  <a:pt x="131" y="730"/>
                </a:cubicBezTo>
                <a:cubicBezTo>
                  <a:pt x="179" y="983"/>
                  <a:pt x="179" y="983"/>
                  <a:pt x="179" y="983"/>
                </a:cubicBezTo>
                <a:cubicBezTo>
                  <a:pt x="170" y="986"/>
                  <a:pt x="164" y="987"/>
                  <a:pt x="155" y="988"/>
                </a:cubicBezTo>
                <a:cubicBezTo>
                  <a:pt x="140" y="991"/>
                  <a:pt x="124" y="992"/>
                  <a:pt x="108" y="991"/>
                </a:cubicBezTo>
                <a:cubicBezTo>
                  <a:pt x="87" y="990"/>
                  <a:pt x="67" y="985"/>
                  <a:pt x="47" y="978"/>
                </a:cubicBezTo>
                <a:cubicBezTo>
                  <a:pt x="33" y="973"/>
                  <a:pt x="21" y="967"/>
                  <a:pt x="8" y="959"/>
                </a:cubicBezTo>
                <a:cubicBezTo>
                  <a:pt x="8" y="989"/>
                  <a:pt x="8" y="989"/>
                  <a:pt x="8" y="989"/>
                </a:cubicBezTo>
                <a:cubicBezTo>
                  <a:pt x="24" y="998"/>
                  <a:pt x="41" y="1004"/>
                  <a:pt x="58" y="1009"/>
                </a:cubicBezTo>
                <a:cubicBezTo>
                  <a:pt x="126" y="1026"/>
                  <a:pt x="184" y="1006"/>
                  <a:pt x="184" y="1006"/>
                </a:cubicBezTo>
                <a:cubicBezTo>
                  <a:pt x="184" y="1006"/>
                  <a:pt x="195" y="1047"/>
                  <a:pt x="195" y="1049"/>
                </a:cubicBezTo>
                <a:cubicBezTo>
                  <a:pt x="209" y="1114"/>
                  <a:pt x="236" y="1204"/>
                  <a:pt x="188" y="1260"/>
                </a:cubicBezTo>
                <a:cubicBezTo>
                  <a:pt x="157" y="1295"/>
                  <a:pt x="93" y="1307"/>
                  <a:pt x="53" y="1281"/>
                </a:cubicBezTo>
                <a:cubicBezTo>
                  <a:pt x="46" y="1277"/>
                  <a:pt x="42" y="1271"/>
                  <a:pt x="40" y="1264"/>
                </a:cubicBezTo>
                <a:cubicBezTo>
                  <a:pt x="42" y="1264"/>
                  <a:pt x="43" y="1265"/>
                  <a:pt x="45" y="1265"/>
                </a:cubicBezTo>
                <a:cubicBezTo>
                  <a:pt x="50" y="1265"/>
                  <a:pt x="54" y="1264"/>
                  <a:pt x="58" y="1263"/>
                </a:cubicBezTo>
                <a:cubicBezTo>
                  <a:pt x="59" y="1263"/>
                  <a:pt x="61" y="1263"/>
                  <a:pt x="62" y="1263"/>
                </a:cubicBezTo>
                <a:cubicBezTo>
                  <a:pt x="80" y="1258"/>
                  <a:pt x="94" y="1248"/>
                  <a:pt x="105" y="1234"/>
                </a:cubicBezTo>
                <a:cubicBezTo>
                  <a:pt x="112" y="1226"/>
                  <a:pt x="116" y="1215"/>
                  <a:pt x="118" y="1202"/>
                </a:cubicBezTo>
                <a:cubicBezTo>
                  <a:pt x="118" y="1199"/>
                  <a:pt x="119" y="1195"/>
                  <a:pt x="119" y="1192"/>
                </a:cubicBezTo>
                <a:cubicBezTo>
                  <a:pt x="119" y="1170"/>
                  <a:pt x="109" y="1151"/>
                  <a:pt x="94" y="1137"/>
                </a:cubicBezTo>
                <a:cubicBezTo>
                  <a:pt x="90" y="1133"/>
                  <a:pt x="84" y="1129"/>
                  <a:pt x="79" y="1126"/>
                </a:cubicBezTo>
                <a:cubicBezTo>
                  <a:pt x="69" y="1121"/>
                  <a:pt x="58" y="1118"/>
                  <a:pt x="46" y="1118"/>
                </a:cubicBezTo>
                <a:cubicBezTo>
                  <a:pt x="32" y="1118"/>
                  <a:pt x="19" y="1122"/>
                  <a:pt x="8" y="1129"/>
                </a:cubicBezTo>
                <a:cubicBezTo>
                  <a:pt x="8" y="1287"/>
                  <a:pt x="8" y="1287"/>
                  <a:pt x="8" y="1287"/>
                </a:cubicBezTo>
                <a:cubicBezTo>
                  <a:pt x="10" y="1288"/>
                  <a:pt x="11" y="1290"/>
                  <a:pt x="13" y="1291"/>
                </a:cubicBezTo>
                <a:cubicBezTo>
                  <a:pt x="28" y="1302"/>
                  <a:pt x="46" y="1309"/>
                  <a:pt x="64" y="1314"/>
                </a:cubicBezTo>
                <a:cubicBezTo>
                  <a:pt x="111" y="1327"/>
                  <a:pt x="171" y="1314"/>
                  <a:pt x="206" y="1278"/>
                </a:cubicBezTo>
                <a:cubicBezTo>
                  <a:pt x="253" y="1228"/>
                  <a:pt x="243" y="1158"/>
                  <a:pt x="227" y="1086"/>
                </a:cubicBezTo>
                <a:cubicBezTo>
                  <a:pt x="224" y="1070"/>
                  <a:pt x="208" y="999"/>
                  <a:pt x="209" y="996"/>
                </a:cubicBezTo>
                <a:cubicBezTo>
                  <a:pt x="243" y="981"/>
                  <a:pt x="271" y="960"/>
                  <a:pt x="293" y="932"/>
                </a:cubicBezTo>
                <a:cubicBezTo>
                  <a:pt x="358" y="846"/>
                  <a:pt x="329" y="753"/>
                  <a:pt x="300" y="711"/>
                </a:cubicBezTo>
                <a:close/>
                <a:moveTo>
                  <a:pt x="91" y="390"/>
                </a:moveTo>
                <a:cubicBezTo>
                  <a:pt x="89" y="385"/>
                  <a:pt x="80" y="354"/>
                  <a:pt x="79" y="332"/>
                </a:cubicBezTo>
                <a:cubicBezTo>
                  <a:pt x="76" y="299"/>
                  <a:pt x="78" y="267"/>
                  <a:pt x="85" y="235"/>
                </a:cubicBezTo>
                <a:cubicBezTo>
                  <a:pt x="88" y="224"/>
                  <a:pt x="91" y="213"/>
                  <a:pt x="95" y="202"/>
                </a:cubicBezTo>
                <a:cubicBezTo>
                  <a:pt x="101" y="185"/>
                  <a:pt x="109" y="168"/>
                  <a:pt x="118" y="153"/>
                </a:cubicBezTo>
                <a:cubicBezTo>
                  <a:pt x="130" y="132"/>
                  <a:pt x="146" y="121"/>
                  <a:pt x="166" y="118"/>
                </a:cubicBezTo>
                <a:cubicBezTo>
                  <a:pt x="180" y="118"/>
                  <a:pt x="191" y="123"/>
                  <a:pt x="198" y="133"/>
                </a:cubicBezTo>
                <a:cubicBezTo>
                  <a:pt x="214" y="156"/>
                  <a:pt x="210" y="188"/>
                  <a:pt x="204" y="214"/>
                </a:cubicBezTo>
                <a:cubicBezTo>
                  <a:pt x="195" y="255"/>
                  <a:pt x="176" y="294"/>
                  <a:pt x="149" y="326"/>
                </a:cubicBezTo>
                <a:cubicBezTo>
                  <a:pt x="113" y="371"/>
                  <a:pt x="92" y="388"/>
                  <a:pt x="91" y="390"/>
                </a:cubicBezTo>
                <a:close/>
                <a:moveTo>
                  <a:pt x="276" y="881"/>
                </a:moveTo>
                <a:cubicBezTo>
                  <a:pt x="272" y="896"/>
                  <a:pt x="266" y="911"/>
                  <a:pt x="258" y="924"/>
                </a:cubicBezTo>
                <a:cubicBezTo>
                  <a:pt x="240" y="952"/>
                  <a:pt x="204" y="975"/>
                  <a:pt x="204" y="975"/>
                </a:cubicBezTo>
                <a:cubicBezTo>
                  <a:pt x="155" y="726"/>
                  <a:pt x="155" y="726"/>
                  <a:pt x="155" y="726"/>
                </a:cubicBezTo>
                <a:cubicBezTo>
                  <a:pt x="184" y="726"/>
                  <a:pt x="210" y="735"/>
                  <a:pt x="232" y="752"/>
                </a:cubicBezTo>
                <a:cubicBezTo>
                  <a:pt x="270" y="781"/>
                  <a:pt x="288" y="835"/>
                  <a:pt x="276" y="881"/>
                </a:cubicBezTo>
                <a:close/>
              </a:path>
            </a:pathLst>
          </a:custGeom>
          <a:gradFill>
            <a:gsLst>
              <a:gs pos="20000">
                <a:schemeClr val="accent1">
                  <a:lumMod val="20000"/>
                </a:schemeClr>
              </a:gs>
              <a:gs pos="100000">
                <a:schemeClr val="accent1">
                  <a:lumMod val="75000"/>
                </a:schemeClr>
              </a:gs>
            </a:gsLst>
            <a:lin ang="0" scaled="1"/>
          </a:gra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Date Placeholder 1"/>
          <p:cNvSpPr>
            <a:spLocks noGrp="1"/>
          </p:cNvSpPr>
          <p:nvPr>
            <p:ph type="dt" sz="half" idx="10"/>
          </p:nvPr>
        </p:nvSpPr>
        <p:spPr/>
        <p:txBody>
          <a:bodyPr/>
          <a:lstStyle/>
          <a:p>
            <a:fld id="{D1A10925-201A-4743-8853-90813EDB94FD}" type="datetime1">
              <a:rPr lang="en-US" smtClean="0"/>
              <a:t>2015-07-05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2E75EF-0962-46B2-8C21-C0889BAC0DFA}" type="slidenum">
              <a:rPr lang="en-US" smtClean="0"/>
              <a:t>‹#›</a:t>
            </a:fld>
            <a:endParaRPr lang="en-US"/>
          </a:p>
        </p:txBody>
      </p:sp>
    </p:spTree>
    <p:extLst>
      <p:ext uri="{BB962C8B-B14F-4D97-AF65-F5344CB8AC3E}">
        <p14:creationId xmlns:p14="http://schemas.microsoft.com/office/powerpoint/2010/main" val="16677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457876" y="1905000"/>
            <a:ext cx="4663440" cy="44196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8701" y="1905000"/>
            <a:ext cx="2086275" cy="4419600"/>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29BC20-88B9-463E-BD09-C473B6CD8F2E}" type="datetime1">
              <a:rPr lang="en-US" smtClean="0"/>
              <a:t>2015-07-05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2E75EF-0962-46B2-8C21-C0889BAC0DFA}" type="slidenum">
              <a:rPr lang="en-US" smtClean="0"/>
              <a:t>‹#›</a:t>
            </a:fld>
            <a:endParaRPr lang="en-US"/>
          </a:p>
        </p:txBody>
      </p:sp>
    </p:spTree>
    <p:extLst>
      <p:ext uri="{BB962C8B-B14F-4D97-AF65-F5344CB8AC3E}">
        <p14:creationId xmlns:p14="http://schemas.microsoft.com/office/powerpoint/2010/main" val="256463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4857750" y="1597795"/>
            <a:ext cx="4286250" cy="5260206"/>
          </a:xfrm>
        </p:spPr>
        <p:txBody>
          <a:bodyPr tIns="36576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028701" y="1905000"/>
            <a:ext cx="3486150" cy="4419600"/>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001858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1600200"/>
          </a:xfrm>
          <a:prstGeom prst="rect">
            <a:avLst/>
          </a:prstGeom>
          <a:gradFill flip="none" rotWithShape="1">
            <a:gsLst>
              <a:gs pos="20000">
                <a:schemeClr val="bg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7"/>
          <p:cNvSpPr>
            <a:spLocks noChangeAspect="1" noEditPoints="1"/>
          </p:cNvSpPr>
          <p:nvPr userDrawn="1"/>
        </p:nvSpPr>
        <p:spPr bwMode="auto">
          <a:xfrm>
            <a:off x="0" y="0"/>
            <a:ext cx="838539" cy="4114800"/>
          </a:xfrm>
          <a:custGeom>
            <a:avLst/>
            <a:gdLst>
              <a:gd name="T0" fmla="*/ 217 w 358"/>
              <a:gd name="T1" fmla="*/ 645 h 1327"/>
              <a:gd name="T2" fmla="*/ 113 w 358"/>
              <a:gd name="T3" fmla="*/ 511 h 1327"/>
              <a:gd name="T4" fmla="*/ 162 w 358"/>
              <a:gd name="T5" fmla="*/ 454 h 1327"/>
              <a:gd name="T6" fmla="*/ 216 w 358"/>
              <a:gd name="T7" fmla="*/ 356 h 1327"/>
              <a:gd name="T8" fmla="*/ 228 w 358"/>
              <a:gd name="T9" fmla="*/ 146 h 1327"/>
              <a:gd name="T10" fmla="*/ 171 w 358"/>
              <a:gd name="T11" fmla="*/ 11 h 1327"/>
              <a:gd name="T12" fmla="*/ 64 w 358"/>
              <a:gd name="T13" fmla="*/ 139 h 1327"/>
              <a:gd name="T14" fmla="*/ 58 w 358"/>
              <a:gd name="T15" fmla="*/ 365 h 1327"/>
              <a:gd name="T16" fmla="*/ 8 w 358"/>
              <a:gd name="T17" fmla="*/ 475 h 1327"/>
              <a:gd name="T18" fmla="*/ 32 w 358"/>
              <a:gd name="T19" fmla="*/ 585 h 1327"/>
              <a:gd name="T20" fmla="*/ 79 w 358"/>
              <a:gd name="T21" fmla="*/ 542 h 1327"/>
              <a:gd name="T22" fmla="*/ 115 w 358"/>
              <a:gd name="T23" fmla="*/ 645 h 1327"/>
              <a:gd name="T24" fmla="*/ 23 w 358"/>
              <a:gd name="T25" fmla="*/ 852 h 1327"/>
              <a:gd name="T26" fmla="*/ 64 w 358"/>
              <a:gd name="T27" fmla="*/ 907 h 1327"/>
              <a:gd name="T28" fmla="*/ 110 w 358"/>
              <a:gd name="T29" fmla="*/ 930 h 1327"/>
              <a:gd name="T30" fmla="*/ 111 w 358"/>
              <a:gd name="T31" fmla="*/ 915 h 1327"/>
              <a:gd name="T32" fmla="*/ 80 w 358"/>
              <a:gd name="T33" fmla="*/ 764 h 1327"/>
              <a:gd name="T34" fmla="*/ 179 w 358"/>
              <a:gd name="T35" fmla="*/ 983 h 1327"/>
              <a:gd name="T36" fmla="*/ 108 w 358"/>
              <a:gd name="T37" fmla="*/ 991 h 1327"/>
              <a:gd name="T38" fmla="*/ 8 w 358"/>
              <a:gd name="T39" fmla="*/ 959 h 1327"/>
              <a:gd name="T40" fmla="*/ 58 w 358"/>
              <a:gd name="T41" fmla="*/ 1009 h 1327"/>
              <a:gd name="T42" fmla="*/ 195 w 358"/>
              <a:gd name="T43" fmla="*/ 1049 h 1327"/>
              <a:gd name="T44" fmla="*/ 53 w 358"/>
              <a:gd name="T45" fmla="*/ 1281 h 1327"/>
              <a:gd name="T46" fmla="*/ 45 w 358"/>
              <a:gd name="T47" fmla="*/ 1265 h 1327"/>
              <a:gd name="T48" fmla="*/ 62 w 358"/>
              <a:gd name="T49" fmla="*/ 1263 h 1327"/>
              <a:gd name="T50" fmla="*/ 118 w 358"/>
              <a:gd name="T51" fmla="*/ 1202 h 1327"/>
              <a:gd name="T52" fmla="*/ 94 w 358"/>
              <a:gd name="T53" fmla="*/ 1137 h 1327"/>
              <a:gd name="T54" fmla="*/ 46 w 358"/>
              <a:gd name="T55" fmla="*/ 1118 h 1327"/>
              <a:gd name="T56" fmla="*/ 8 w 358"/>
              <a:gd name="T57" fmla="*/ 1287 h 1327"/>
              <a:gd name="T58" fmla="*/ 64 w 358"/>
              <a:gd name="T59" fmla="*/ 1314 h 1327"/>
              <a:gd name="T60" fmla="*/ 227 w 358"/>
              <a:gd name="T61" fmla="*/ 1086 h 1327"/>
              <a:gd name="T62" fmla="*/ 293 w 358"/>
              <a:gd name="T63" fmla="*/ 932 h 1327"/>
              <a:gd name="T64" fmla="*/ 91 w 358"/>
              <a:gd name="T65" fmla="*/ 390 h 1327"/>
              <a:gd name="T66" fmla="*/ 85 w 358"/>
              <a:gd name="T67" fmla="*/ 235 h 1327"/>
              <a:gd name="T68" fmla="*/ 118 w 358"/>
              <a:gd name="T69" fmla="*/ 153 h 1327"/>
              <a:gd name="T70" fmla="*/ 198 w 358"/>
              <a:gd name="T71" fmla="*/ 133 h 1327"/>
              <a:gd name="T72" fmla="*/ 149 w 358"/>
              <a:gd name="T73" fmla="*/ 326 h 1327"/>
              <a:gd name="T74" fmla="*/ 276 w 358"/>
              <a:gd name="T75" fmla="*/ 881 h 1327"/>
              <a:gd name="T76" fmla="*/ 204 w 358"/>
              <a:gd name="T77" fmla="*/ 975 h 1327"/>
              <a:gd name="T78" fmla="*/ 232 w 358"/>
              <a:gd name="T79" fmla="*/ 752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8" h="1327">
                <a:moveTo>
                  <a:pt x="300" y="711"/>
                </a:moveTo>
                <a:cubicBezTo>
                  <a:pt x="278" y="678"/>
                  <a:pt x="252" y="656"/>
                  <a:pt x="217" y="645"/>
                </a:cubicBezTo>
                <a:cubicBezTo>
                  <a:pt x="174" y="631"/>
                  <a:pt x="138" y="640"/>
                  <a:pt x="138" y="640"/>
                </a:cubicBezTo>
                <a:cubicBezTo>
                  <a:pt x="113" y="511"/>
                  <a:pt x="113" y="511"/>
                  <a:pt x="113" y="511"/>
                </a:cubicBezTo>
                <a:cubicBezTo>
                  <a:pt x="122" y="502"/>
                  <a:pt x="130" y="493"/>
                  <a:pt x="139" y="483"/>
                </a:cubicBezTo>
                <a:cubicBezTo>
                  <a:pt x="147" y="474"/>
                  <a:pt x="155" y="464"/>
                  <a:pt x="162" y="454"/>
                </a:cubicBezTo>
                <a:cubicBezTo>
                  <a:pt x="171" y="441"/>
                  <a:pt x="171" y="441"/>
                  <a:pt x="171" y="441"/>
                </a:cubicBezTo>
                <a:cubicBezTo>
                  <a:pt x="189" y="414"/>
                  <a:pt x="204" y="386"/>
                  <a:pt x="216" y="356"/>
                </a:cubicBezTo>
                <a:cubicBezTo>
                  <a:pt x="235" y="306"/>
                  <a:pt x="245" y="244"/>
                  <a:pt x="237" y="191"/>
                </a:cubicBezTo>
                <a:cubicBezTo>
                  <a:pt x="235" y="176"/>
                  <a:pt x="232" y="162"/>
                  <a:pt x="228" y="146"/>
                </a:cubicBezTo>
                <a:cubicBezTo>
                  <a:pt x="218" y="111"/>
                  <a:pt x="206" y="77"/>
                  <a:pt x="191" y="44"/>
                </a:cubicBezTo>
                <a:cubicBezTo>
                  <a:pt x="185" y="33"/>
                  <a:pt x="181" y="19"/>
                  <a:pt x="171" y="11"/>
                </a:cubicBezTo>
                <a:cubicBezTo>
                  <a:pt x="158" y="0"/>
                  <a:pt x="139" y="7"/>
                  <a:pt x="128" y="17"/>
                </a:cubicBezTo>
                <a:cubicBezTo>
                  <a:pt x="93" y="46"/>
                  <a:pt x="77" y="98"/>
                  <a:pt x="64" y="139"/>
                </a:cubicBezTo>
                <a:cubicBezTo>
                  <a:pt x="58" y="157"/>
                  <a:pt x="54" y="175"/>
                  <a:pt x="52" y="194"/>
                </a:cubicBezTo>
                <a:cubicBezTo>
                  <a:pt x="46" y="251"/>
                  <a:pt x="49" y="308"/>
                  <a:pt x="58" y="365"/>
                </a:cubicBezTo>
                <a:cubicBezTo>
                  <a:pt x="61" y="380"/>
                  <a:pt x="66" y="396"/>
                  <a:pt x="69" y="411"/>
                </a:cubicBezTo>
                <a:cubicBezTo>
                  <a:pt x="69" y="411"/>
                  <a:pt x="39" y="442"/>
                  <a:pt x="8" y="475"/>
                </a:cubicBezTo>
                <a:cubicBezTo>
                  <a:pt x="8" y="610"/>
                  <a:pt x="8" y="610"/>
                  <a:pt x="8" y="610"/>
                </a:cubicBezTo>
                <a:cubicBezTo>
                  <a:pt x="16" y="602"/>
                  <a:pt x="24" y="593"/>
                  <a:pt x="32" y="585"/>
                </a:cubicBezTo>
                <a:cubicBezTo>
                  <a:pt x="43" y="574"/>
                  <a:pt x="55" y="564"/>
                  <a:pt x="66" y="553"/>
                </a:cubicBezTo>
                <a:cubicBezTo>
                  <a:pt x="71" y="549"/>
                  <a:pt x="75" y="545"/>
                  <a:pt x="79" y="542"/>
                </a:cubicBezTo>
                <a:cubicBezTo>
                  <a:pt x="83" y="538"/>
                  <a:pt x="88" y="534"/>
                  <a:pt x="92" y="530"/>
                </a:cubicBezTo>
                <a:cubicBezTo>
                  <a:pt x="97" y="552"/>
                  <a:pt x="116" y="644"/>
                  <a:pt x="115" y="645"/>
                </a:cubicBezTo>
                <a:cubicBezTo>
                  <a:pt x="88" y="655"/>
                  <a:pt x="64" y="673"/>
                  <a:pt x="42" y="701"/>
                </a:cubicBezTo>
                <a:cubicBezTo>
                  <a:pt x="10" y="743"/>
                  <a:pt x="0" y="803"/>
                  <a:pt x="23" y="852"/>
                </a:cubicBezTo>
                <a:cubicBezTo>
                  <a:pt x="30" y="866"/>
                  <a:pt x="39" y="882"/>
                  <a:pt x="50" y="893"/>
                </a:cubicBezTo>
                <a:cubicBezTo>
                  <a:pt x="54" y="898"/>
                  <a:pt x="59" y="903"/>
                  <a:pt x="64" y="907"/>
                </a:cubicBezTo>
                <a:cubicBezTo>
                  <a:pt x="74" y="915"/>
                  <a:pt x="84" y="920"/>
                  <a:pt x="95" y="925"/>
                </a:cubicBezTo>
                <a:cubicBezTo>
                  <a:pt x="100" y="927"/>
                  <a:pt x="105" y="930"/>
                  <a:pt x="110" y="930"/>
                </a:cubicBezTo>
                <a:cubicBezTo>
                  <a:pt x="114" y="930"/>
                  <a:pt x="118" y="926"/>
                  <a:pt x="118" y="923"/>
                </a:cubicBezTo>
                <a:cubicBezTo>
                  <a:pt x="118" y="919"/>
                  <a:pt x="114" y="916"/>
                  <a:pt x="111" y="915"/>
                </a:cubicBezTo>
                <a:cubicBezTo>
                  <a:pt x="96" y="908"/>
                  <a:pt x="82" y="897"/>
                  <a:pt x="70" y="883"/>
                </a:cubicBezTo>
                <a:cubicBezTo>
                  <a:pt x="40" y="847"/>
                  <a:pt x="51" y="796"/>
                  <a:pt x="80" y="764"/>
                </a:cubicBezTo>
                <a:cubicBezTo>
                  <a:pt x="96" y="747"/>
                  <a:pt x="113" y="736"/>
                  <a:pt x="131" y="730"/>
                </a:cubicBezTo>
                <a:cubicBezTo>
                  <a:pt x="179" y="983"/>
                  <a:pt x="179" y="983"/>
                  <a:pt x="179" y="983"/>
                </a:cubicBezTo>
                <a:cubicBezTo>
                  <a:pt x="170" y="986"/>
                  <a:pt x="164" y="987"/>
                  <a:pt x="155" y="988"/>
                </a:cubicBezTo>
                <a:cubicBezTo>
                  <a:pt x="140" y="991"/>
                  <a:pt x="124" y="992"/>
                  <a:pt x="108" y="991"/>
                </a:cubicBezTo>
                <a:cubicBezTo>
                  <a:pt x="87" y="990"/>
                  <a:pt x="67" y="985"/>
                  <a:pt x="47" y="978"/>
                </a:cubicBezTo>
                <a:cubicBezTo>
                  <a:pt x="33" y="973"/>
                  <a:pt x="21" y="967"/>
                  <a:pt x="8" y="959"/>
                </a:cubicBezTo>
                <a:cubicBezTo>
                  <a:pt x="8" y="989"/>
                  <a:pt x="8" y="989"/>
                  <a:pt x="8" y="989"/>
                </a:cubicBezTo>
                <a:cubicBezTo>
                  <a:pt x="24" y="998"/>
                  <a:pt x="41" y="1004"/>
                  <a:pt x="58" y="1009"/>
                </a:cubicBezTo>
                <a:cubicBezTo>
                  <a:pt x="126" y="1026"/>
                  <a:pt x="184" y="1006"/>
                  <a:pt x="184" y="1006"/>
                </a:cubicBezTo>
                <a:cubicBezTo>
                  <a:pt x="184" y="1006"/>
                  <a:pt x="195" y="1047"/>
                  <a:pt x="195" y="1049"/>
                </a:cubicBezTo>
                <a:cubicBezTo>
                  <a:pt x="209" y="1114"/>
                  <a:pt x="236" y="1204"/>
                  <a:pt x="188" y="1260"/>
                </a:cubicBezTo>
                <a:cubicBezTo>
                  <a:pt x="157" y="1295"/>
                  <a:pt x="93" y="1307"/>
                  <a:pt x="53" y="1281"/>
                </a:cubicBezTo>
                <a:cubicBezTo>
                  <a:pt x="46" y="1277"/>
                  <a:pt x="42" y="1271"/>
                  <a:pt x="40" y="1264"/>
                </a:cubicBezTo>
                <a:cubicBezTo>
                  <a:pt x="42" y="1264"/>
                  <a:pt x="43" y="1265"/>
                  <a:pt x="45" y="1265"/>
                </a:cubicBezTo>
                <a:cubicBezTo>
                  <a:pt x="50" y="1265"/>
                  <a:pt x="54" y="1264"/>
                  <a:pt x="58" y="1263"/>
                </a:cubicBezTo>
                <a:cubicBezTo>
                  <a:pt x="59" y="1263"/>
                  <a:pt x="61" y="1263"/>
                  <a:pt x="62" y="1263"/>
                </a:cubicBezTo>
                <a:cubicBezTo>
                  <a:pt x="80" y="1258"/>
                  <a:pt x="94" y="1248"/>
                  <a:pt x="105" y="1234"/>
                </a:cubicBezTo>
                <a:cubicBezTo>
                  <a:pt x="112" y="1226"/>
                  <a:pt x="116" y="1215"/>
                  <a:pt x="118" y="1202"/>
                </a:cubicBezTo>
                <a:cubicBezTo>
                  <a:pt x="118" y="1199"/>
                  <a:pt x="119" y="1195"/>
                  <a:pt x="119" y="1192"/>
                </a:cubicBezTo>
                <a:cubicBezTo>
                  <a:pt x="119" y="1170"/>
                  <a:pt x="109" y="1151"/>
                  <a:pt x="94" y="1137"/>
                </a:cubicBezTo>
                <a:cubicBezTo>
                  <a:pt x="90" y="1133"/>
                  <a:pt x="84" y="1129"/>
                  <a:pt x="79" y="1126"/>
                </a:cubicBezTo>
                <a:cubicBezTo>
                  <a:pt x="69" y="1121"/>
                  <a:pt x="58" y="1118"/>
                  <a:pt x="46" y="1118"/>
                </a:cubicBezTo>
                <a:cubicBezTo>
                  <a:pt x="32" y="1118"/>
                  <a:pt x="19" y="1122"/>
                  <a:pt x="8" y="1129"/>
                </a:cubicBezTo>
                <a:cubicBezTo>
                  <a:pt x="8" y="1287"/>
                  <a:pt x="8" y="1287"/>
                  <a:pt x="8" y="1287"/>
                </a:cubicBezTo>
                <a:cubicBezTo>
                  <a:pt x="10" y="1288"/>
                  <a:pt x="11" y="1290"/>
                  <a:pt x="13" y="1291"/>
                </a:cubicBezTo>
                <a:cubicBezTo>
                  <a:pt x="28" y="1302"/>
                  <a:pt x="46" y="1309"/>
                  <a:pt x="64" y="1314"/>
                </a:cubicBezTo>
                <a:cubicBezTo>
                  <a:pt x="111" y="1327"/>
                  <a:pt x="171" y="1314"/>
                  <a:pt x="206" y="1278"/>
                </a:cubicBezTo>
                <a:cubicBezTo>
                  <a:pt x="253" y="1228"/>
                  <a:pt x="243" y="1158"/>
                  <a:pt x="227" y="1086"/>
                </a:cubicBezTo>
                <a:cubicBezTo>
                  <a:pt x="224" y="1070"/>
                  <a:pt x="208" y="999"/>
                  <a:pt x="209" y="996"/>
                </a:cubicBezTo>
                <a:cubicBezTo>
                  <a:pt x="243" y="981"/>
                  <a:pt x="271" y="960"/>
                  <a:pt x="293" y="932"/>
                </a:cubicBezTo>
                <a:cubicBezTo>
                  <a:pt x="358" y="846"/>
                  <a:pt x="329" y="753"/>
                  <a:pt x="300" y="711"/>
                </a:cubicBezTo>
                <a:close/>
                <a:moveTo>
                  <a:pt x="91" y="390"/>
                </a:moveTo>
                <a:cubicBezTo>
                  <a:pt x="89" y="385"/>
                  <a:pt x="80" y="354"/>
                  <a:pt x="79" y="332"/>
                </a:cubicBezTo>
                <a:cubicBezTo>
                  <a:pt x="76" y="299"/>
                  <a:pt x="78" y="267"/>
                  <a:pt x="85" y="235"/>
                </a:cubicBezTo>
                <a:cubicBezTo>
                  <a:pt x="88" y="224"/>
                  <a:pt x="91" y="213"/>
                  <a:pt x="95" y="202"/>
                </a:cubicBezTo>
                <a:cubicBezTo>
                  <a:pt x="101" y="185"/>
                  <a:pt x="109" y="168"/>
                  <a:pt x="118" y="153"/>
                </a:cubicBezTo>
                <a:cubicBezTo>
                  <a:pt x="130" y="132"/>
                  <a:pt x="146" y="121"/>
                  <a:pt x="166" y="118"/>
                </a:cubicBezTo>
                <a:cubicBezTo>
                  <a:pt x="180" y="118"/>
                  <a:pt x="191" y="123"/>
                  <a:pt x="198" y="133"/>
                </a:cubicBezTo>
                <a:cubicBezTo>
                  <a:pt x="214" y="156"/>
                  <a:pt x="210" y="188"/>
                  <a:pt x="204" y="214"/>
                </a:cubicBezTo>
                <a:cubicBezTo>
                  <a:pt x="195" y="255"/>
                  <a:pt x="176" y="294"/>
                  <a:pt x="149" y="326"/>
                </a:cubicBezTo>
                <a:cubicBezTo>
                  <a:pt x="113" y="371"/>
                  <a:pt x="92" y="388"/>
                  <a:pt x="91" y="390"/>
                </a:cubicBezTo>
                <a:close/>
                <a:moveTo>
                  <a:pt x="276" y="881"/>
                </a:moveTo>
                <a:cubicBezTo>
                  <a:pt x="272" y="896"/>
                  <a:pt x="266" y="911"/>
                  <a:pt x="258" y="924"/>
                </a:cubicBezTo>
                <a:cubicBezTo>
                  <a:pt x="240" y="952"/>
                  <a:pt x="204" y="975"/>
                  <a:pt x="204" y="975"/>
                </a:cubicBezTo>
                <a:cubicBezTo>
                  <a:pt x="155" y="726"/>
                  <a:pt x="155" y="726"/>
                  <a:pt x="155" y="726"/>
                </a:cubicBezTo>
                <a:cubicBezTo>
                  <a:pt x="184" y="726"/>
                  <a:pt x="210" y="735"/>
                  <a:pt x="232" y="752"/>
                </a:cubicBezTo>
                <a:cubicBezTo>
                  <a:pt x="270" y="781"/>
                  <a:pt x="288" y="835"/>
                  <a:pt x="276" y="881"/>
                </a:cubicBezTo>
                <a:close/>
              </a:path>
            </a:pathLst>
          </a:custGeom>
          <a:gradFill>
            <a:gsLst>
              <a:gs pos="20000">
                <a:schemeClr val="accent1">
                  <a:lumMod val="20000"/>
                </a:schemeClr>
              </a:gs>
              <a:gs pos="100000">
                <a:schemeClr val="accent1">
                  <a:lumMod val="75000"/>
                </a:schemeClr>
              </a:gs>
            </a:gsLst>
            <a:lin ang="0" scaled="1"/>
          </a:gradFill>
          <a:ln>
            <a:noFill/>
          </a:ln>
          <a:extLst/>
        </p:spPr>
        <p:txBody>
          <a:bodyPr vert="horz" wrap="square" lIns="91440" tIns="45720" rIns="91440" bIns="45720" numCol="1" anchor="t" anchorCtr="0" compatLnSpc="1">
            <a:prstTxWarp prst="textNoShape">
              <a:avLst/>
            </a:prstTxWarp>
          </a:bodyPr>
          <a:lstStyle/>
          <a:p>
            <a:endParaRPr lang="en-US"/>
          </a:p>
        </p:txBody>
      </p:sp>
      <p:sp>
        <p:nvSpPr>
          <p:cNvPr id="3" name="Text Placeholder 2"/>
          <p:cNvSpPr>
            <a:spLocks noGrp="1"/>
          </p:cNvSpPr>
          <p:nvPr>
            <p:ph type="body" idx="1"/>
          </p:nvPr>
        </p:nvSpPr>
        <p:spPr>
          <a:xfrm>
            <a:off x="1028700" y="1904999"/>
            <a:ext cx="7086600" cy="44196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52518" y="6516131"/>
            <a:ext cx="1028700" cy="205345"/>
          </a:xfrm>
          <a:prstGeom prst="rect">
            <a:avLst/>
          </a:prstGeom>
        </p:spPr>
        <p:txBody>
          <a:bodyPr vert="horz" lIns="91440" tIns="45720" rIns="91440" bIns="45720" rtlCol="0" anchor="ctr"/>
          <a:lstStyle>
            <a:lvl1pPr algn="r">
              <a:defRPr sz="1200">
                <a:solidFill>
                  <a:schemeClr val="tx1">
                    <a:tint val="75000"/>
                  </a:schemeClr>
                </a:solidFill>
              </a:defRPr>
            </a:lvl1pPr>
          </a:lstStyle>
          <a:p>
            <a:fld id="{FDB05499-8E1A-487C-B00A-20F31C550463}" type="datetime1">
              <a:rPr lang="en-US" smtClean="0"/>
              <a:t>2015-07-05</a:t>
            </a:fld>
            <a:endParaRPr lang="en-US"/>
          </a:p>
        </p:txBody>
      </p:sp>
      <p:sp>
        <p:nvSpPr>
          <p:cNvPr id="5" name="Footer Placeholder 4"/>
          <p:cNvSpPr>
            <a:spLocks noGrp="1"/>
          </p:cNvSpPr>
          <p:nvPr>
            <p:ph type="ftr" sz="quarter" idx="3"/>
          </p:nvPr>
        </p:nvSpPr>
        <p:spPr>
          <a:xfrm>
            <a:off x="1028700" y="6516131"/>
            <a:ext cx="5075537" cy="20534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429500" y="6516131"/>
            <a:ext cx="685800" cy="205345"/>
          </a:xfrm>
          <a:prstGeom prst="rect">
            <a:avLst/>
          </a:prstGeom>
        </p:spPr>
        <p:txBody>
          <a:bodyPr vert="horz" lIns="91440" tIns="45720" rIns="91440" bIns="45720" rtlCol="0" anchor="ctr"/>
          <a:lstStyle>
            <a:lvl1pPr algn="r">
              <a:defRPr sz="1200">
                <a:solidFill>
                  <a:schemeClr val="tx1">
                    <a:tint val="75000"/>
                  </a:schemeClr>
                </a:solidFill>
              </a:defRPr>
            </a:lvl1pPr>
          </a:lstStyle>
          <a:p>
            <a:fld id="{D52E75EF-0962-46B2-8C21-C0889BAC0DFA}" type="slidenum">
              <a:rPr lang="en-US" smtClean="0"/>
              <a:t>‹#›</a:t>
            </a:fld>
            <a:endParaRPr lang="en-US"/>
          </a:p>
        </p:txBody>
      </p:sp>
      <p:sp>
        <p:nvSpPr>
          <p:cNvPr id="2" name="Title Placeholder 1"/>
          <p:cNvSpPr>
            <a:spLocks noGrp="1"/>
          </p:cNvSpPr>
          <p:nvPr>
            <p:ph type="title"/>
          </p:nvPr>
        </p:nvSpPr>
        <p:spPr>
          <a:xfrm>
            <a:off x="1028700" y="198120"/>
            <a:ext cx="7086600" cy="1097280"/>
          </a:xfrm>
          <a:prstGeom prst="rect">
            <a:avLst/>
          </a:prstGeom>
        </p:spPr>
        <p:txBody>
          <a:bodyPr vert="horz" lIns="91440" tIns="45720" rIns="91440" bIns="45720" rtlCol="0" anchor="b">
            <a:normAutofit/>
          </a:bodyPr>
          <a:lstStyle/>
          <a:p>
            <a:r>
              <a:rPr lang="en-US" smtClean="0"/>
              <a:t>Click to edit Master title style</a:t>
            </a:r>
            <a:endParaRPr lang="en-US" dirty="0"/>
          </a:p>
        </p:txBody>
      </p:sp>
    </p:spTree>
    <p:extLst>
      <p:ext uri="{BB962C8B-B14F-4D97-AF65-F5344CB8AC3E}">
        <p14:creationId xmlns:p14="http://schemas.microsoft.com/office/powerpoint/2010/main" val="405989805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Font typeface="Arial" panose="020B0604020202020204" pitchFamily="34" charset="0"/>
        <a:buChar char="•"/>
        <a:defRPr sz="22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Font typeface="Arial" panose="020B0604020202020204"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280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288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chart" Target="../charts/char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video" Target="../media/media2.mp4"/><Relationship Id="rId7" Type="http://schemas.openxmlformats.org/officeDocument/2006/relationships/image" Target="../media/image37.png"/><Relationship Id="rId2" Type="http://schemas.microsoft.com/office/2007/relationships/media" Target="../media/media2.mp4"/><Relationship Id="rId1" Type="http://schemas.openxmlformats.org/officeDocument/2006/relationships/tags" Target="../tags/tag5.xml"/><Relationship Id="rId6" Type="http://schemas.openxmlformats.org/officeDocument/2006/relationships/image" Target="../media/image36.pn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lay.google.com/store/apps/details?id=com.broman.mixu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5.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8.gif"/><Relationship Id="rId11" Type="http://schemas.openxmlformats.org/officeDocument/2006/relationships/image" Target="../media/image12.jp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jpe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7.xml"/><Relationship Id="rId7"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70000"/>
              </a:lnSpc>
              <a:spcBef>
                <a:spcPts val="1200"/>
              </a:spcBef>
            </a:pPr>
            <a:r>
              <a:rPr lang="en-US" dirty="0" err="1" smtClean="0"/>
              <a:t>Mixus</a:t>
            </a:r>
            <a:r>
              <a:rPr lang="en-US" dirty="0" smtClean="0"/>
              <a:t/>
            </a:r>
            <a:br>
              <a:rPr lang="en-US" dirty="0" smtClean="0"/>
            </a:br>
            <a:r>
              <a:rPr lang="en-US" dirty="0"/>
              <a:t/>
            </a:r>
            <a:br>
              <a:rPr lang="en-US" dirty="0"/>
            </a:br>
            <a:r>
              <a:rPr lang="en-US" sz="2400" b="0" dirty="0">
                <a:latin typeface="+mn-lt"/>
                <a:ea typeface="+mn-ea"/>
                <a:cs typeface="+mn-cs"/>
              </a:rPr>
              <a:t>Daniel </a:t>
            </a:r>
            <a:r>
              <a:rPr lang="en-US" sz="2400" b="0" dirty="0" err="1" smtClean="0">
                <a:latin typeface="+mn-lt"/>
                <a:ea typeface="+mn-ea"/>
                <a:cs typeface="+mn-cs"/>
              </a:rPr>
              <a:t>Mittelman</a:t>
            </a:r>
            <a:r>
              <a:rPr lang="en-US" sz="2400" b="0" dirty="0" smtClean="0">
                <a:latin typeface="+mn-lt"/>
                <a:ea typeface="+mn-ea"/>
                <a:cs typeface="+mn-cs"/>
              </a:rPr>
              <a:t/>
            </a:r>
            <a:br>
              <a:rPr lang="en-US" sz="2400" b="0" dirty="0" smtClean="0">
                <a:latin typeface="+mn-lt"/>
                <a:ea typeface="+mn-ea"/>
                <a:cs typeface="+mn-cs"/>
              </a:rPr>
            </a:br>
            <a:r>
              <a:rPr lang="en-US" sz="2400" b="0" dirty="0">
                <a:latin typeface="+mn-lt"/>
                <a:ea typeface="+mn-ea"/>
                <a:cs typeface="+mn-cs"/>
              </a:rPr>
              <a:t/>
            </a:r>
            <a:br>
              <a:rPr lang="en-US" sz="2400" b="0" dirty="0">
                <a:latin typeface="+mn-lt"/>
                <a:ea typeface="+mn-ea"/>
                <a:cs typeface="+mn-cs"/>
              </a:rPr>
            </a:br>
            <a:r>
              <a:rPr lang="en-US" sz="2400" b="0" dirty="0" err="1">
                <a:latin typeface="+mn-lt"/>
                <a:ea typeface="+mn-ea"/>
                <a:cs typeface="+mn-cs"/>
              </a:rPr>
              <a:t>Tomer</a:t>
            </a:r>
            <a:r>
              <a:rPr lang="en-US" sz="2400" b="0" dirty="0">
                <a:latin typeface="+mn-lt"/>
                <a:ea typeface="+mn-ea"/>
                <a:cs typeface="+mn-cs"/>
              </a:rPr>
              <a:t> </a:t>
            </a:r>
            <a:r>
              <a:rPr lang="en-US" sz="2400" b="0" dirty="0" err="1">
                <a:latin typeface="+mn-lt"/>
                <a:ea typeface="+mn-ea"/>
                <a:cs typeface="+mn-cs"/>
              </a:rPr>
              <a:t>Brosh</a:t>
            </a:r>
            <a:endParaRPr lang="en-US" sz="2400" b="0" dirty="0">
              <a:latin typeface="+mn-lt"/>
              <a:ea typeface="+mn-ea"/>
              <a:cs typeface="+mn-cs"/>
            </a:endParaRPr>
          </a:p>
        </p:txBody>
      </p:sp>
      <p:sp>
        <p:nvSpPr>
          <p:cNvPr id="3" name="Subtitle 2"/>
          <p:cNvSpPr>
            <a:spLocks noGrp="1"/>
          </p:cNvSpPr>
          <p:nvPr>
            <p:ph type="subTitle" idx="1"/>
          </p:nvPr>
        </p:nvSpPr>
        <p:spPr>
          <a:xfrm>
            <a:off x="4572000" y="5029201"/>
            <a:ext cx="4114800" cy="1680693"/>
          </a:xfrm>
        </p:spPr>
        <p:txBody>
          <a:bodyPr>
            <a:normAutofit/>
          </a:bodyPr>
          <a:lstStyle/>
          <a:p>
            <a:r>
              <a:rPr lang="en-US" sz="1600" dirty="0" smtClean="0"/>
              <a:t>Project advisor: </a:t>
            </a:r>
            <a:r>
              <a:rPr lang="en-US" sz="1600" dirty="0" err="1" smtClean="0"/>
              <a:t>Kfir</a:t>
            </a:r>
            <a:r>
              <a:rPr lang="en-US" sz="1600" dirty="0" smtClean="0"/>
              <a:t> Lev-Ari</a:t>
            </a:r>
          </a:p>
          <a:p>
            <a:r>
              <a:rPr lang="en-US" sz="1600" dirty="0" smtClean="0"/>
              <a:t>Networked Software Systems Laboratory, </a:t>
            </a:r>
            <a:r>
              <a:rPr lang="en-US" sz="1600" dirty="0" err="1" smtClean="0"/>
              <a:t>Technion</a:t>
            </a:r>
            <a:endParaRPr lang="en-US" sz="1600" dirty="0"/>
          </a:p>
        </p:txBody>
      </p:sp>
    </p:spTree>
    <p:extLst>
      <p:ext uri="{BB962C8B-B14F-4D97-AF65-F5344CB8AC3E}">
        <p14:creationId xmlns:p14="http://schemas.microsoft.com/office/powerpoint/2010/main" val="243725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music</a:t>
            </a:r>
            <a:endParaRPr lang="en-US" dirty="0"/>
          </a:p>
        </p:txBody>
      </p:sp>
      <p:sp>
        <p:nvSpPr>
          <p:cNvPr id="3" name="Content Placeholder 2"/>
          <p:cNvSpPr>
            <a:spLocks noGrp="1"/>
          </p:cNvSpPr>
          <p:nvPr>
            <p:ph idx="1"/>
          </p:nvPr>
        </p:nvSpPr>
        <p:spPr/>
        <p:txBody>
          <a:bodyPr>
            <a:normAutofit/>
          </a:bodyPr>
          <a:lstStyle/>
          <a:p>
            <a:pPr>
              <a:lnSpc>
                <a:spcPct val="120000"/>
              </a:lnSpc>
            </a:pPr>
            <a:r>
              <a:rPr lang="en-US" sz="2600" dirty="0" smtClean="0"/>
              <a:t>Chosen solution: </a:t>
            </a:r>
            <a:r>
              <a:rPr lang="en-US" sz="2700" b="1" dirty="0">
                <a:solidFill>
                  <a:schemeClr val="accent1">
                    <a:lumMod val="40000"/>
                    <a:lumOff val="60000"/>
                  </a:schemeClr>
                </a:solidFill>
              </a:rPr>
              <a:t>YouTube!</a:t>
            </a:r>
          </a:p>
          <a:p>
            <a:pPr lvl="1">
              <a:lnSpc>
                <a:spcPct val="120000"/>
              </a:lnSpc>
            </a:pPr>
            <a:r>
              <a:rPr lang="en-US" sz="2500" b="1" dirty="0">
                <a:solidFill>
                  <a:schemeClr val="accent1">
                    <a:lumMod val="40000"/>
                    <a:lumOff val="60000"/>
                  </a:schemeClr>
                </a:solidFill>
              </a:rPr>
              <a:t>Constantly </a:t>
            </a:r>
            <a:r>
              <a:rPr lang="en-US" sz="2500" b="1" dirty="0" smtClean="0">
                <a:solidFill>
                  <a:schemeClr val="accent1">
                    <a:lumMod val="40000"/>
                    <a:lumOff val="60000"/>
                  </a:schemeClr>
                </a:solidFill>
              </a:rPr>
              <a:t>updated</a:t>
            </a:r>
            <a:endParaRPr lang="en-US" sz="2400" dirty="0"/>
          </a:p>
          <a:p>
            <a:pPr lvl="1">
              <a:lnSpc>
                <a:spcPct val="120000"/>
              </a:lnSpc>
            </a:pPr>
            <a:r>
              <a:rPr lang="en-US" sz="2400" dirty="0" smtClean="0"/>
              <a:t>Enables </a:t>
            </a:r>
            <a:r>
              <a:rPr lang="en-US" sz="2400" dirty="0"/>
              <a:t>utilizing</a:t>
            </a:r>
            <a:r>
              <a:rPr lang="en-US" sz="2500" b="1" dirty="0">
                <a:solidFill>
                  <a:schemeClr val="accent1">
                    <a:lumMod val="40000"/>
                    <a:lumOff val="60000"/>
                  </a:schemeClr>
                </a:solidFill>
              </a:rPr>
              <a:t> </a:t>
            </a:r>
            <a:r>
              <a:rPr lang="en-US" sz="2400" dirty="0"/>
              <a:t>Freebase</a:t>
            </a:r>
            <a:r>
              <a:rPr lang="en-US" sz="2500" b="1" dirty="0" smtClean="0">
                <a:solidFill>
                  <a:schemeClr val="accent1">
                    <a:lumMod val="40000"/>
                    <a:lumOff val="60000"/>
                  </a:schemeClr>
                </a:solidFill>
              </a:rPr>
              <a:t> </a:t>
            </a:r>
            <a:r>
              <a:rPr lang="en-US" sz="2400" dirty="0" smtClean="0"/>
              <a:t>for </a:t>
            </a:r>
            <a:r>
              <a:rPr lang="en-US" sz="2500" b="1" dirty="0">
                <a:solidFill>
                  <a:schemeClr val="accent1">
                    <a:lumMod val="40000"/>
                    <a:lumOff val="60000"/>
                  </a:schemeClr>
                </a:solidFill>
              </a:rPr>
              <a:t>targeted searches</a:t>
            </a:r>
          </a:p>
          <a:p>
            <a:pPr lvl="1">
              <a:lnSpc>
                <a:spcPct val="120000"/>
              </a:lnSpc>
            </a:pPr>
            <a:r>
              <a:rPr lang="en-US" sz="2400" dirty="0"/>
              <a:t>L</a:t>
            </a:r>
            <a:r>
              <a:rPr lang="en-US" sz="2400" dirty="0" smtClean="0"/>
              <a:t>ikes – A way to </a:t>
            </a:r>
            <a:r>
              <a:rPr lang="en-US" sz="2500" b="1" dirty="0">
                <a:solidFill>
                  <a:schemeClr val="accent1">
                    <a:lumMod val="40000"/>
                    <a:lumOff val="60000"/>
                  </a:schemeClr>
                </a:solidFill>
              </a:rPr>
              <a:t>measure</a:t>
            </a:r>
            <a:r>
              <a:rPr lang="en-US" sz="2400" dirty="0" smtClean="0">
                <a:solidFill>
                  <a:schemeClr val="accent1">
                    <a:lumMod val="40000"/>
                    <a:lumOff val="60000"/>
                  </a:schemeClr>
                </a:solidFill>
              </a:rPr>
              <a:t> </a:t>
            </a:r>
            <a:r>
              <a:rPr lang="en-US" sz="2400" dirty="0" smtClean="0"/>
              <a:t>song popularity</a:t>
            </a:r>
          </a:p>
          <a:p>
            <a:pPr marL="274320" lvl="1" indent="0">
              <a:lnSpc>
                <a:spcPct val="120000"/>
              </a:lnSpc>
              <a:buNone/>
            </a:pPr>
            <a:endParaRPr lang="en-US" sz="2400" dirty="0" smtClean="0"/>
          </a:p>
          <a:p>
            <a:pPr lvl="1">
              <a:lnSpc>
                <a:spcPct val="120000"/>
              </a:lnSpc>
            </a:pPr>
            <a:r>
              <a:rPr lang="en-US" sz="2400" dirty="0" smtClean="0"/>
              <a:t>Connects with </a:t>
            </a:r>
            <a:r>
              <a:rPr lang="en-US" sz="2500" b="1" dirty="0">
                <a:solidFill>
                  <a:schemeClr val="accent1">
                    <a:lumMod val="40000"/>
                    <a:lumOff val="60000"/>
                  </a:schemeClr>
                </a:solidFill>
              </a:rPr>
              <a:t>Freebase</a:t>
            </a:r>
          </a:p>
        </p:txBody>
      </p:sp>
    </p:spTree>
    <p:custDataLst>
      <p:tags r:id="rId1"/>
    </p:custDataLst>
    <p:extLst>
      <p:ext uri="{BB962C8B-B14F-4D97-AF65-F5344CB8AC3E}">
        <p14:creationId xmlns:p14="http://schemas.microsoft.com/office/powerpoint/2010/main" val="8218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Freebase</a:t>
            </a:r>
            <a:endParaRPr lang="en-US" dirty="0"/>
          </a:p>
        </p:txBody>
      </p:sp>
      <p:sp>
        <p:nvSpPr>
          <p:cNvPr id="3" name="Content Placeholder 2"/>
          <p:cNvSpPr>
            <a:spLocks noGrp="1"/>
          </p:cNvSpPr>
          <p:nvPr>
            <p:ph idx="1"/>
          </p:nvPr>
        </p:nvSpPr>
        <p:spPr>
          <a:xfrm>
            <a:off x="1028700" y="2010874"/>
            <a:ext cx="6334626" cy="4419601"/>
          </a:xfrm>
        </p:spPr>
        <p:txBody>
          <a:bodyPr/>
          <a:lstStyle/>
          <a:p>
            <a:pPr>
              <a:lnSpc>
                <a:spcPct val="150000"/>
              </a:lnSpc>
            </a:pPr>
            <a:r>
              <a:rPr lang="en-US" dirty="0" smtClean="0"/>
              <a:t>An open-source service for structured data mapping</a:t>
            </a:r>
          </a:p>
          <a:p>
            <a:pPr>
              <a:lnSpc>
                <a:spcPct val="150000"/>
              </a:lnSpc>
            </a:pPr>
            <a:r>
              <a:rPr lang="en-US" dirty="0" smtClean="0"/>
              <a:t>A huge graph that contains information entities</a:t>
            </a:r>
          </a:p>
          <a:p>
            <a:pPr lvl="1">
              <a:lnSpc>
                <a:spcPct val="150000"/>
              </a:lnSpc>
            </a:pPr>
            <a:r>
              <a:rPr lang="en-US" dirty="0" smtClean="0"/>
              <a:t>Nodes are </a:t>
            </a:r>
            <a:r>
              <a:rPr lang="en-US" b="1" dirty="0" smtClean="0">
                <a:solidFill>
                  <a:schemeClr val="accent1">
                    <a:lumMod val="40000"/>
                    <a:lumOff val="60000"/>
                  </a:schemeClr>
                </a:solidFill>
              </a:rPr>
              <a:t>entities</a:t>
            </a:r>
            <a:r>
              <a:rPr lang="en-US" dirty="0" smtClean="0">
                <a:solidFill>
                  <a:schemeClr val="accent1">
                    <a:lumMod val="40000"/>
                    <a:lumOff val="60000"/>
                  </a:schemeClr>
                </a:solidFill>
              </a:rPr>
              <a:t> </a:t>
            </a:r>
            <a:r>
              <a:rPr lang="en-US" dirty="0" smtClean="0"/>
              <a:t>– people, places, things</a:t>
            </a:r>
          </a:p>
          <a:p>
            <a:pPr lvl="1">
              <a:lnSpc>
                <a:spcPct val="150000"/>
              </a:lnSpc>
            </a:pPr>
            <a:r>
              <a:rPr lang="en-US" dirty="0" smtClean="0"/>
              <a:t>Edges are </a:t>
            </a:r>
            <a:r>
              <a:rPr lang="en-US" b="1" dirty="0" smtClean="0">
                <a:solidFill>
                  <a:schemeClr val="accent1">
                    <a:lumMod val="40000"/>
                    <a:lumOff val="60000"/>
                  </a:schemeClr>
                </a:solidFill>
              </a:rPr>
              <a:t>relations</a:t>
            </a:r>
            <a:r>
              <a:rPr lang="en-US" dirty="0" smtClean="0">
                <a:solidFill>
                  <a:schemeClr val="accent1">
                    <a:lumMod val="40000"/>
                    <a:lumOff val="60000"/>
                  </a:schemeClr>
                </a:solidFill>
              </a:rPr>
              <a:t> </a:t>
            </a:r>
            <a:r>
              <a:rPr lang="en-US" dirty="0" smtClean="0"/>
              <a:t>– directed by…, lives in…</a:t>
            </a:r>
            <a:endParaRPr lang="en-US" dirty="0"/>
          </a:p>
          <a:p>
            <a:pPr>
              <a:lnSpc>
                <a:spcPct val="150000"/>
              </a:lnSpc>
            </a:pPr>
            <a:r>
              <a:rPr lang="en-US" sz="2400" b="1" dirty="0">
                <a:solidFill>
                  <a:schemeClr val="accent1">
                    <a:lumMod val="40000"/>
                    <a:lumOff val="60000"/>
                  </a:schemeClr>
                </a:solidFill>
              </a:rPr>
              <a:t>Allows us to cross keyword searches with genres and </a:t>
            </a:r>
            <a:r>
              <a:rPr lang="en-US" sz="2400" b="1" dirty="0" smtClean="0">
                <a:solidFill>
                  <a:schemeClr val="accent1">
                    <a:lumMod val="40000"/>
                    <a:lumOff val="60000"/>
                  </a:schemeClr>
                </a:solidFill>
              </a:rPr>
              <a:t>artists</a:t>
            </a:r>
            <a:endParaRPr lang="en-US" sz="2400" b="1" dirty="0">
              <a:solidFill>
                <a:schemeClr val="accent1">
                  <a:lumMod val="40000"/>
                  <a:lumOff val="60000"/>
                </a:schemeClr>
              </a:solidFill>
            </a:endParaRPr>
          </a:p>
        </p:txBody>
      </p:sp>
      <p:pic>
        <p:nvPicPr>
          <p:cNvPr id="8196" name="Picture 4" descr="https://lh3.googleusercontent.com/-QUOtqbrfk4w/AAAAAAAAAAI/AAAAAAAAAc8/KjyWxEskQDg/phot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7975" y="2167545"/>
            <a:ext cx="2284412" cy="22844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1256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033263" y="3216215"/>
            <a:ext cx="3077474" cy="1200510"/>
          </a:xfrm>
        </p:spPr>
        <p:txBody>
          <a:bodyPr>
            <a:normAutofit/>
          </a:bodyPr>
          <a:lstStyle/>
          <a:p>
            <a:pPr marL="0" indent="0">
              <a:buNone/>
            </a:pPr>
            <a:r>
              <a:rPr lang="en-US" sz="8000" dirty="0" smtClean="0"/>
              <a:t>DEMO</a:t>
            </a:r>
          </a:p>
        </p:txBody>
      </p:sp>
    </p:spTree>
    <p:extLst>
      <p:ext uri="{BB962C8B-B14F-4D97-AF65-F5344CB8AC3E}">
        <p14:creationId xmlns:p14="http://schemas.microsoft.com/office/powerpoint/2010/main" val="93403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details</a:t>
            </a:r>
            <a:endParaRPr lang="en-US" dirty="0"/>
          </a:p>
        </p:txBody>
      </p:sp>
      <p:sp>
        <p:nvSpPr>
          <p:cNvPr id="3" name="Content Placeholder 2"/>
          <p:cNvSpPr>
            <a:spLocks noGrp="1"/>
          </p:cNvSpPr>
          <p:nvPr>
            <p:ph idx="1"/>
          </p:nvPr>
        </p:nvSpPr>
        <p:spPr/>
        <p:txBody>
          <a:bodyPr>
            <a:normAutofit/>
          </a:bodyPr>
          <a:lstStyle/>
          <a:p>
            <a:pPr>
              <a:lnSpc>
                <a:spcPct val="150000"/>
              </a:lnSpc>
            </a:pPr>
            <a:r>
              <a:rPr lang="en-US" sz="2400" dirty="0" smtClean="0"/>
              <a:t>Algorithm for choosing the next song</a:t>
            </a:r>
          </a:p>
          <a:p>
            <a:pPr>
              <a:lnSpc>
                <a:spcPct val="150000"/>
              </a:lnSpc>
            </a:pPr>
            <a:r>
              <a:rPr lang="en-US" sz="2400" dirty="0" smtClean="0"/>
              <a:t>Location awareness</a:t>
            </a:r>
          </a:p>
          <a:p>
            <a:pPr>
              <a:lnSpc>
                <a:spcPct val="150000"/>
              </a:lnSpc>
            </a:pPr>
            <a:r>
              <a:rPr lang="en-US" sz="2400" dirty="0" smtClean="0"/>
              <a:t>Battery </a:t>
            </a:r>
            <a:r>
              <a:rPr lang="en-US" sz="2400" dirty="0"/>
              <a:t>management</a:t>
            </a:r>
          </a:p>
          <a:p>
            <a:pPr>
              <a:lnSpc>
                <a:spcPct val="150000"/>
              </a:lnSpc>
            </a:pPr>
            <a:r>
              <a:rPr lang="en-US" sz="2400" dirty="0" smtClean="0"/>
              <a:t>Time synchronization</a:t>
            </a:r>
          </a:p>
          <a:p>
            <a:pPr>
              <a:lnSpc>
                <a:spcPct val="150000"/>
              </a:lnSpc>
            </a:pPr>
            <a:r>
              <a:rPr lang="en-US" sz="2400" dirty="0" smtClean="0"/>
              <a:t>Quality assurance</a:t>
            </a:r>
          </a:p>
        </p:txBody>
      </p:sp>
    </p:spTree>
    <p:extLst>
      <p:ext uri="{BB962C8B-B14F-4D97-AF65-F5344CB8AC3E}">
        <p14:creationId xmlns:p14="http://schemas.microsoft.com/office/powerpoint/2010/main" val="258427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8699" y="1929384"/>
            <a:ext cx="6625168" cy="3184483"/>
          </a:xfrm>
        </p:spPr>
        <p:txBody>
          <a:bodyPr>
            <a:normAutofit/>
          </a:bodyPr>
          <a:lstStyle/>
          <a:p>
            <a:pPr>
              <a:lnSpc>
                <a:spcPct val="150000"/>
              </a:lnSpc>
            </a:pPr>
            <a:r>
              <a:rPr lang="en-US" sz="2500" dirty="0" smtClean="0"/>
              <a:t>Each user has pairs of (preference, strength)</a:t>
            </a:r>
          </a:p>
          <a:p>
            <a:pPr lvl="1">
              <a:lnSpc>
                <a:spcPct val="150000"/>
              </a:lnSpc>
            </a:pPr>
            <a:r>
              <a:rPr lang="en-US" sz="2300" dirty="0"/>
              <a:t>Preference: </a:t>
            </a:r>
            <a:r>
              <a:rPr lang="en-US" sz="2300" dirty="0" smtClean="0"/>
              <a:t>A genre </a:t>
            </a:r>
            <a:r>
              <a:rPr lang="en-US" sz="2300" dirty="0"/>
              <a:t>or </a:t>
            </a:r>
            <a:r>
              <a:rPr lang="en-US" sz="2300" dirty="0" smtClean="0"/>
              <a:t>artist</a:t>
            </a:r>
          </a:p>
          <a:p>
            <a:pPr lvl="1">
              <a:lnSpc>
                <a:spcPct val="150000"/>
              </a:lnSpc>
            </a:pPr>
            <a:r>
              <a:rPr lang="en-US" sz="2300" dirty="0" smtClean="0"/>
              <a:t>Strength: A number in the</a:t>
            </a:r>
          </a:p>
          <a:p>
            <a:pPr marL="274320" lvl="1" indent="0">
              <a:lnSpc>
                <a:spcPct val="150000"/>
              </a:lnSpc>
              <a:buNone/>
            </a:pPr>
            <a:r>
              <a:rPr lang="en-US" sz="2300" dirty="0"/>
              <a:t>	</a:t>
            </a:r>
            <a:r>
              <a:rPr lang="en-US" sz="2300" dirty="0" smtClean="0"/>
              <a:t>  range: [1, 100]</a:t>
            </a:r>
          </a:p>
        </p:txBody>
      </p:sp>
      <p:sp>
        <p:nvSpPr>
          <p:cNvPr id="6" name="Title 1"/>
          <p:cNvSpPr txBox="1">
            <a:spLocks/>
          </p:cNvSpPr>
          <p:nvPr/>
        </p:nvSpPr>
        <p:spPr>
          <a:xfrm>
            <a:off x="1033272" y="201168"/>
            <a:ext cx="7086600" cy="10972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nSpc>
                <a:spcPct val="150000"/>
              </a:lnSpc>
            </a:pPr>
            <a:r>
              <a:rPr lang="en-US" dirty="0" smtClean="0"/>
              <a:t>Algorithm - Choose next preference</a:t>
            </a:r>
            <a:endParaRPr lang="en-US" dirty="0"/>
          </a:p>
        </p:txBody>
      </p:sp>
      <p:graphicFrame>
        <p:nvGraphicFramePr>
          <p:cNvPr id="28" name="Chart 27"/>
          <p:cNvGraphicFramePr/>
          <p:nvPr>
            <p:extLst>
              <p:ext uri="{D42A27DB-BD31-4B8C-83A1-F6EECF244321}">
                <p14:modId xmlns:p14="http://schemas.microsoft.com/office/powerpoint/2010/main" val="3236985076"/>
              </p:ext>
            </p:extLst>
          </p:nvPr>
        </p:nvGraphicFramePr>
        <p:xfrm>
          <a:off x="5084064" y="3112910"/>
          <a:ext cx="4292939" cy="34148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3180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8701" y="1929383"/>
            <a:ext cx="4618566" cy="4242817"/>
          </a:xfrm>
        </p:spPr>
        <p:txBody>
          <a:bodyPr>
            <a:normAutofit/>
          </a:bodyPr>
          <a:lstStyle/>
          <a:p>
            <a:pPr>
              <a:lnSpc>
                <a:spcPct val="150000"/>
              </a:lnSpc>
            </a:pPr>
            <a:r>
              <a:rPr lang="en-US" sz="2500" dirty="0"/>
              <a:t>The </a:t>
            </a:r>
            <a:r>
              <a:rPr lang="en-US" sz="2500" dirty="0" smtClean="0"/>
              <a:t>preference’s </a:t>
            </a:r>
            <a:r>
              <a:rPr lang="en-US" sz="2500" dirty="0"/>
              <a:t>points are split:</a:t>
            </a:r>
          </a:p>
          <a:p>
            <a:pPr lvl="1">
              <a:lnSpc>
                <a:spcPct val="150000"/>
              </a:lnSpc>
            </a:pPr>
            <a:r>
              <a:rPr lang="en-US" sz="2300" dirty="0"/>
              <a:t>50% for the preference itself</a:t>
            </a:r>
          </a:p>
          <a:p>
            <a:pPr lvl="1">
              <a:lnSpc>
                <a:spcPct val="150000"/>
              </a:lnSpc>
            </a:pPr>
            <a:r>
              <a:rPr lang="en-US" sz="2300" dirty="0"/>
              <a:t>50% are divided between linked preferences</a:t>
            </a:r>
          </a:p>
          <a:p>
            <a:pPr lvl="2">
              <a:lnSpc>
                <a:spcPct val="150000"/>
              </a:lnSpc>
            </a:pPr>
            <a:r>
              <a:rPr lang="en-US" dirty="0"/>
              <a:t>If there aren’t any </a:t>
            </a:r>
            <a:r>
              <a:rPr lang="en-US" dirty="0" smtClean="0"/>
              <a:t>linked preferences</a:t>
            </a:r>
            <a:r>
              <a:rPr lang="en-US" dirty="0"/>
              <a:t>, they also go to the preference itself</a:t>
            </a:r>
            <a:endParaRPr lang="en-US" sz="2000" dirty="0" smtClean="0"/>
          </a:p>
        </p:txBody>
      </p:sp>
      <p:sp>
        <p:nvSpPr>
          <p:cNvPr id="6" name="Title 1"/>
          <p:cNvSpPr txBox="1">
            <a:spLocks/>
          </p:cNvSpPr>
          <p:nvPr/>
        </p:nvSpPr>
        <p:spPr>
          <a:xfrm>
            <a:off x="1033272" y="201168"/>
            <a:ext cx="7086600" cy="10972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nSpc>
                <a:spcPct val="150000"/>
              </a:lnSpc>
            </a:pPr>
            <a:r>
              <a:rPr lang="en-US" dirty="0" smtClean="0"/>
              <a:t>Algorithm - Choose next preference</a:t>
            </a:r>
            <a:endParaRPr lang="en-US" dirty="0"/>
          </a:p>
        </p:txBody>
      </p:sp>
      <p:graphicFrame>
        <p:nvGraphicFramePr>
          <p:cNvPr id="28" name="Chart 27"/>
          <p:cNvGraphicFramePr/>
          <p:nvPr>
            <p:extLst>
              <p:ext uri="{D42A27DB-BD31-4B8C-83A1-F6EECF244321}">
                <p14:modId xmlns:p14="http://schemas.microsoft.com/office/powerpoint/2010/main" val="116902018"/>
              </p:ext>
            </p:extLst>
          </p:nvPr>
        </p:nvGraphicFramePr>
        <p:xfrm>
          <a:off x="5084064" y="3108960"/>
          <a:ext cx="4292939" cy="34148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04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033272" y="201168"/>
            <a:ext cx="7086600" cy="10972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nSpc>
                <a:spcPct val="150000"/>
              </a:lnSpc>
            </a:pPr>
            <a:r>
              <a:rPr lang="en-US" dirty="0" smtClean="0"/>
              <a:t>Algorithm - Choose next preference</a:t>
            </a:r>
            <a:endParaRPr lang="en-US" dirty="0"/>
          </a:p>
        </p:txBody>
      </p:sp>
      <p:graphicFrame>
        <p:nvGraphicFramePr>
          <p:cNvPr id="28" name="Chart 27"/>
          <p:cNvGraphicFramePr/>
          <p:nvPr>
            <p:extLst>
              <p:ext uri="{D42A27DB-BD31-4B8C-83A1-F6EECF244321}">
                <p14:modId xmlns:p14="http://schemas.microsoft.com/office/powerpoint/2010/main" val="43897028"/>
              </p:ext>
            </p:extLst>
          </p:nvPr>
        </p:nvGraphicFramePr>
        <p:xfrm>
          <a:off x="3250862" y="4445001"/>
          <a:ext cx="3033438" cy="24129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p:nvPr>
            <p:extLst>
              <p:ext uri="{D42A27DB-BD31-4B8C-83A1-F6EECF244321}">
                <p14:modId xmlns:p14="http://schemas.microsoft.com/office/powerpoint/2010/main" val="2265798162"/>
              </p:ext>
            </p:extLst>
          </p:nvPr>
        </p:nvGraphicFramePr>
        <p:xfrm>
          <a:off x="6197262" y="4445001"/>
          <a:ext cx="3033438" cy="24129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p:cNvGraphicFramePr/>
          <p:nvPr>
            <p:extLst>
              <p:ext uri="{D42A27DB-BD31-4B8C-83A1-F6EECF244321}">
                <p14:modId xmlns:p14="http://schemas.microsoft.com/office/powerpoint/2010/main" val="2640745718"/>
              </p:ext>
            </p:extLst>
          </p:nvPr>
        </p:nvGraphicFramePr>
        <p:xfrm>
          <a:off x="304462" y="4445001"/>
          <a:ext cx="3033438" cy="2412999"/>
        </p:xfrm>
        <a:graphic>
          <a:graphicData uri="http://schemas.openxmlformats.org/drawingml/2006/chart">
            <c:chart xmlns:c="http://schemas.openxmlformats.org/drawingml/2006/chart" xmlns:r="http://schemas.openxmlformats.org/officeDocument/2006/relationships" r:id="rId5"/>
          </a:graphicData>
        </a:graphic>
      </p:graphicFrame>
      <p:sp>
        <p:nvSpPr>
          <p:cNvPr id="7" name="Rectangle 6"/>
          <p:cNvSpPr/>
          <p:nvPr/>
        </p:nvSpPr>
        <p:spPr>
          <a:xfrm>
            <a:off x="5743916" y="3204941"/>
            <a:ext cx="1996734" cy="646331"/>
          </a:xfrm>
          <a:prstGeom prst="rect">
            <a:avLst/>
          </a:prstGeom>
          <a:noFill/>
        </p:spPr>
        <p:txBody>
          <a:bodyPr wrap="square" lIns="91440" tIns="45720" rIns="91440" bIns="45720">
            <a:spAutoFit/>
          </a:bodyPr>
          <a:lstStyle/>
          <a:p>
            <a:pPr algn="ctr"/>
            <a:r>
              <a:rPr lang="en-US" sz="3600" dirty="0" smtClean="0"/>
              <a:t>A User</a:t>
            </a:r>
            <a:endParaRPr lang="en-US" sz="3600" dirty="0"/>
          </a:p>
        </p:txBody>
      </p:sp>
      <p:grpSp>
        <p:nvGrpSpPr>
          <p:cNvPr id="14" name="Group 13"/>
          <p:cNvGrpSpPr/>
          <p:nvPr/>
        </p:nvGrpSpPr>
        <p:grpSpPr>
          <a:xfrm>
            <a:off x="2896659" y="3146416"/>
            <a:ext cx="2872317" cy="951182"/>
            <a:chOff x="2732616" y="2616986"/>
            <a:chExt cx="3304117" cy="1094175"/>
          </a:xfrm>
        </p:grpSpPr>
        <p:sp>
          <p:nvSpPr>
            <p:cNvPr id="11" name="Rounded Rectangle 10"/>
            <p:cNvSpPr/>
            <p:nvPr/>
          </p:nvSpPr>
          <p:spPr>
            <a:xfrm>
              <a:off x="2732616" y="2616987"/>
              <a:ext cx="3304117" cy="1094174"/>
            </a:xfrm>
            <a:prstGeom prst="roundRec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cxnSp>
          <p:nvCxnSpPr>
            <p:cNvPr id="13" name="Straight Connector 12"/>
            <p:cNvCxnSpPr/>
            <p:nvPr/>
          </p:nvCxnSpPr>
          <p:spPr>
            <a:xfrm>
              <a:off x="3793069" y="2616986"/>
              <a:ext cx="0" cy="10941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936064" y="2616986"/>
              <a:ext cx="0" cy="10941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 name="Down Arrow 18"/>
          <p:cNvSpPr/>
          <p:nvPr/>
        </p:nvSpPr>
        <p:spPr>
          <a:xfrm rot="18790550">
            <a:off x="5945239" y="4175872"/>
            <a:ext cx="600815" cy="7863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Down Arrow 20"/>
          <p:cNvSpPr/>
          <p:nvPr/>
        </p:nvSpPr>
        <p:spPr>
          <a:xfrm>
            <a:off x="4096274" y="4235923"/>
            <a:ext cx="534993" cy="4969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Brace 16"/>
          <p:cNvSpPr/>
          <p:nvPr/>
        </p:nvSpPr>
        <p:spPr>
          <a:xfrm rot="16200000">
            <a:off x="4227534" y="1610587"/>
            <a:ext cx="203364" cy="287952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9" name="Rectangle 28"/>
          <p:cNvSpPr/>
          <p:nvPr/>
        </p:nvSpPr>
        <p:spPr>
          <a:xfrm>
            <a:off x="2666298" y="2534653"/>
            <a:ext cx="3363703" cy="400110"/>
          </a:xfrm>
          <a:prstGeom prst="rect">
            <a:avLst/>
          </a:prstGeom>
          <a:noFill/>
        </p:spPr>
        <p:txBody>
          <a:bodyPr wrap="square" lIns="91440" tIns="45720" rIns="91440" bIns="45720">
            <a:spAutoFit/>
          </a:bodyPr>
          <a:lstStyle/>
          <a:p>
            <a:pPr algn="ctr"/>
            <a:r>
              <a:rPr lang="en-US" sz="2000" dirty="0" smtClean="0"/>
              <a:t>100 points</a:t>
            </a:r>
            <a:endParaRPr lang="en-US" sz="2000" dirty="0"/>
          </a:p>
        </p:txBody>
      </p:sp>
      <p:sp>
        <p:nvSpPr>
          <p:cNvPr id="36" name="Down Arrow 35"/>
          <p:cNvSpPr/>
          <p:nvPr/>
        </p:nvSpPr>
        <p:spPr>
          <a:xfrm rot="2820000">
            <a:off x="2096606" y="4175872"/>
            <a:ext cx="600815" cy="7863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ontent Placeholder 2"/>
          <p:cNvSpPr>
            <a:spLocks noGrp="1"/>
          </p:cNvSpPr>
          <p:nvPr>
            <p:ph idx="1"/>
          </p:nvPr>
        </p:nvSpPr>
        <p:spPr>
          <a:xfrm>
            <a:off x="1028699" y="1929384"/>
            <a:ext cx="7768167" cy="1414949"/>
          </a:xfrm>
        </p:spPr>
        <p:txBody>
          <a:bodyPr>
            <a:normAutofit/>
          </a:bodyPr>
          <a:lstStyle/>
          <a:p>
            <a:pPr>
              <a:lnSpc>
                <a:spcPct val="150000"/>
              </a:lnSpc>
            </a:pPr>
            <a:r>
              <a:rPr lang="en-US" sz="2500" dirty="0"/>
              <a:t>Each user gets </a:t>
            </a:r>
            <a:r>
              <a:rPr lang="en-US" sz="2500" dirty="0" smtClean="0"/>
              <a:t>its </a:t>
            </a:r>
            <a:r>
              <a:rPr lang="en-US" sz="2500" dirty="0"/>
              <a:t>preferences’ points, normalized to 100</a:t>
            </a:r>
          </a:p>
        </p:txBody>
      </p:sp>
    </p:spTree>
    <p:extLst>
      <p:ext uri="{BB962C8B-B14F-4D97-AF65-F5344CB8AC3E}">
        <p14:creationId xmlns:p14="http://schemas.microsoft.com/office/powerpoint/2010/main" val="184218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033272" y="201168"/>
            <a:ext cx="7086600" cy="10972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nSpc>
                <a:spcPct val="150000"/>
              </a:lnSpc>
            </a:pPr>
            <a:r>
              <a:rPr lang="en-US" dirty="0" smtClean="0"/>
              <a:t>Algorithm - Choose next preference</a:t>
            </a:r>
            <a:endParaRPr lang="en-US" dirty="0"/>
          </a:p>
        </p:txBody>
      </p:sp>
      <p:grpSp>
        <p:nvGrpSpPr>
          <p:cNvPr id="14" name="Group 13"/>
          <p:cNvGrpSpPr/>
          <p:nvPr/>
        </p:nvGrpSpPr>
        <p:grpSpPr>
          <a:xfrm>
            <a:off x="888284" y="3225799"/>
            <a:ext cx="7646117" cy="681225"/>
            <a:chOff x="2732616" y="2616986"/>
            <a:chExt cx="3304117" cy="1094175"/>
          </a:xfrm>
        </p:grpSpPr>
        <p:sp>
          <p:nvSpPr>
            <p:cNvPr id="11" name="Rounded Rectangle 10"/>
            <p:cNvSpPr/>
            <p:nvPr/>
          </p:nvSpPr>
          <p:spPr>
            <a:xfrm>
              <a:off x="2732616" y="2616987"/>
              <a:ext cx="3304117" cy="1094174"/>
            </a:xfrm>
            <a:prstGeom prst="roundRec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cxnSp>
          <p:nvCxnSpPr>
            <p:cNvPr id="13" name="Straight Connector 12"/>
            <p:cNvCxnSpPr/>
            <p:nvPr/>
          </p:nvCxnSpPr>
          <p:spPr>
            <a:xfrm>
              <a:off x="3793069" y="2616986"/>
              <a:ext cx="0" cy="10941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936064" y="2616986"/>
              <a:ext cx="0" cy="10941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1033272" y="3248935"/>
            <a:ext cx="1996734" cy="646331"/>
          </a:xfrm>
          <a:prstGeom prst="rect">
            <a:avLst/>
          </a:prstGeom>
          <a:noFill/>
        </p:spPr>
        <p:txBody>
          <a:bodyPr wrap="square" lIns="91440" tIns="45720" rIns="91440" bIns="45720">
            <a:spAutoFit/>
          </a:bodyPr>
          <a:lstStyle/>
          <a:p>
            <a:pPr algn="ctr"/>
            <a:r>
              <a:rPr lang="en-US" sz="3600" dirty="0" err="1" smtClean="0"/>
              <a:t>Tomer</a:t>
            </a:r>
            <a:endParaRPr lang="en-US" sz="3600" dirty="0"/>
          </a:p>
        </p:txBody>
      </p:sp>
      <p:sp>
        <p:nvSpPr>
          <p:cNvPr id="20" name="Rectangle 19"/>
          <p:cNvSpPr/>
          <p:nvPr/>
        </p:nvSpPr>
        <p:spPr>
          <a:xfrm>
            <a:off x="3654589" y="3248935"/>
            <a:ext cx="1996734" cy="646331"/>
          </a:xfrm>
          <a:prstGeom prst="rect">
            <a:avLst/>
          </a:prstGeom>
          <a:noFill/>
        </p:spPr>
        <p:txBody>
          <a:bodyPr wrap="square" lIns="91440" tIns="45720" rIns="91440" bIns="45720">
            <a:spAutoFit/>
          </a:bodyPr>
          <a:lstStyle/>
          <a:p>
            <a:pPr algn="ctr"/>
            <a:r>
              <a:rPr lang="en-US" sz="3600" dirty="0" smtClean="0"/>
              <a:t>Daniel</a:t>
            </a:r>
            <a:endParaRPr lang="en-US" sz="3600" dirty="0"/>
          </a:p>
        </p:txBody>
      </p:sp>
      <p:sp>
        <p:nvSpPr>
          <p:cNvPr id="22" name="Rectangle 21"/>
          <p:cNvSpPr/>
          <p:nvPr/>
        </p:nvSpPr>
        <p:spPr>
          <a:xfrm>
            <a:off x="6239509" y="3248935"/>
            <a:ext cx="1996734" cy="646331"/>
          </a:xfrm>
          <a:prstGeom prst="rect">
            <a:avLst/>
          </a:prstGeom>
          <a:noFill/>
        </p:spPr>
        <p:txBody>
          <a:bodyPr wrap="square" lIns="91440" tIns="45720" rIns="91440" bIns="45720">
            <a:spAutoFit/>
          </a:bodyPr>
          <a:lstStyle/>
          <a:p>
            <a:pPr algn="ctr"/>
            <a:r>
              <a:rPr lang="en-US" sz="3600" dirty="0" err="1" smtClean="0"/>
              <a:t>Kfir</a:t>
            </a:r>
            <a:endParaRPr lang="en-US" sz="3600" dirty="0"/>
          </a:p>
        </p:txBody>
      </p:sp>
      <p:sp>
        <p:nvSpPr>
          <p:cNvPr id="23" name="Rectangle 22"/>
          <p:cNvSpPr/>
          <p:nvPr/>
        </p:nvSpPr>
        <p:spPr>
          <a:xfrm>
            <a:off x="691453" y="2813932"/>
            <a:ext cx="538497" cy="400110"/>
          </a:xfrm>
          <a:prstGeom prst="rect">
            <a:avLst/>
          </a:prstGeom>
          <a:noFill/>
        </p:spPr>
        <p:txBody>
          <a:bodyPr wrap="square" lIns="91440" tIns="45720" rIns="91440" bIns="45720">
            <a:spAutoFit/>
          </a:bodyPr>
          <a:lstStyle/>
          <a:p>
            <a:pPr algn="ctr"/>
            <a:r>
              <a:rPr lang="en-US" sz="2000" dirty="0" smtClean="0"/>
              <a:t>0</a:t>
            </a:r>
            <a:endParaRPr lang="en-US" sz="2000" dirty="0"/>
          </a:p>
        </p:txBody>
      </p:sp>
      <p:sp>
        <p:nvSpPr>
          <p:cNvPr id="24" name="Rectangle 23"/>
          <p:cNvSpPr/>
          <p:nvPr/>
        </p:nvSpPr>
        <p:spPr>
          <a:xfrm>
            <a:off x="2898878" y="2813932"/>
            <a:ext cx="538497" cy="400110"/>
          </a:xfrm>
          <a:prstGeom prst="rect">
            <a:avLst/>
          </a:prstGeom>
          <a:noFill/>
        </p:spPr>
        <p:txBody>
          <a:bodyPr wrap="square" lIns="91440" tIns="45720" rIns="91440" bIns="45720">
            <a:spAutoFit/>
          </a:bodyPr>
          <a:lstStyle/>
          <a:p>
            <a:pPr algn="ctr"/>
            <a:r>
              <a:rPr lang="en-US" sz="2000" dirty="0" smtClean="0"/>
              <a:t>99</a:t>
            </a:r>
            <a:endParaRPr lang="en-US" sz="2000" dirty="0"/>
          </a:p>
        </p:txBody>
      </p:sp>
      <p:sp>
        <p:nvSpPr>
          <p:cNvPr id="26" name="Rectangle 25"/>
          <p:cNvSpPr/>
          <p:nvPr/>
        </p:nvSpPr>
        <p:spPr>
          <a:xfrm>
            <a:off x="3259223" y="2813932"/>
            <a:ext cx="717691" cy="400110"/>
          </a:xfrm>
          <a:prstGeom prst="rect">
            <a:avLst/>
          </a:prstGeom>
          <a:noFill/>
        </p:spPr>
        <p:txBody>
          <a:bodyPr wrap="square" lIns="91440" tIns="45720" rIns="91440" bIns="45720">
            <a:spAutoFit/>
          </a:bodyPr>
          <a:lstStyle/>
          <a:p>
            <a:pPr algn="ctr"/>
            <a:r>
              <a:rPr lang="en-US" sz="2000" dirty="0" smtClean="0"/>
              <a:t>100</a:t>
            </a:r>
            <a:endParaRPr lang="en-US" sz="2000" dirty="0"/>
          </a:p>
        </p:txBody>
      </p:sp>
      <p:sp>
        <p:nvSpPr>
          <p:cNvPr id="27" name="Rectangle 26"/>
          <p:cNvSpPr/>
          <p:nvPr/>
        </p:nvSpPr>
        <p:spPr>
          <a:xfrm>
            <a:off x="5442858" y="2813932"/>
            <a:ext cx="615958" cy="400110"/>
          </a:xfrm>
          <a:prstGeom prst="rect">
            <a:avLst/>
          </a:prstGeom>
          <a:noFill/>
        </p:spPr>
        <p:txBody>
          <a:bodyPr wrap="square" lIns="91440" tIns="45720" rIns="91440" bIns="45720">
            <a:spAutoFit/>
          </a:bodyPr>
          <a:lstStyle/>
          <a:p>
            <a:pPr algn="ctr"/>
            <a:r>
              <a:rPr lang="en-US" sz="2000" dirty="0" smtClean="0"/>
              <a:t>199</a:t>
            </a:r>
            <a:endParaRPr lang="en-US" sz="2000" dirty="0"/>
          </a:p>
        </p:txBody>
      </p:sp>
      <p:sp>
        <p:nvSpPr>
          <p:cNvPr id="30" name="Rectangle 29"/>
          <p:cNvSpPr/>
          <p:nvPr/>
        </p:nvSpPr>
        <p:spPr>
          <a:xfrm>
            <a:off x="5880663" y="2813932"/>
            <a:ext cx="717691" cy="400110"/>
          </a:xfrm>
          <a:prstGeom prst="rect">
            <a:avLst/>
          </a:prstGeom>
          <a:noFill/>
        </p:spPr>
        <p:txBody>
          <a:bodyPr wrap="square" lIns="91440" tIns="45720" rIns="91440" bIns="45720">
            <a:spAutoFit/>
          </a:bodyPr>
          <a:lstStyle/>
          <a:p>
            <a:pPr algn="ctr"/>
            <a:r>
              <a:rPr lang="en-US" sz="2000" dirty="0" smtClean="0"/>
              <a:t>200</a:t>
            </a:r>
            <a:endParaRPr lang="en-US" sz="2000" dirty="0"/>
          </a:p>
        </p:txBody>
      </p:sp>
      <p:sp>
        <p:nvSpPr>
          <p:cNvPr id="31" name="Rectangle 30"/>
          <p:cNvSpPr/>
          <p:nvPr/>
        </p:nvSpPr>
        <p:spPr>
          <a:xfrm>
            <a:off x="7877397" y="2813932"/>
            <a:ext cx="717691" cy="400110"/>
          </a:xfrm>
          <a:prstGeom prst="rect">
            <a:avLst/>
          </a:prstGeom>
          <a:noFill/>
        </p:spPr>
        <p:txBody>
          <a:bodyPr wrap="square" lIns="91440" tIns="45720" rIns="91440" bIns="45720">
            <a:spAutoFit/>
          </a:bodyPr>
          <a:lstStyle/>
          <a:p>
            <a:pPr algn="ctr"/>
            <a:r>
              <a:rPr lang="en-US" sz="2000" dirty="0" smtClean="0"/>
              <a:t>299</a:t>
            </a:r>
            <a:endParaRPr lang="en-US" sz="2000" dirty="0"/>
          </a:p>
        </p:txBody>
      </p:sp>
      <p:sp>
        <p:nvSpPr>
          <p:cNvPr id="4" name="Rounded Rectangle 3"/>
          <p:cNvSpPr/>
          <p:nvPr/>
        </p:nvSpPr>
        <p:spPr>
          <a:xfrm>
            <a:off x="1151893" y="5069113"/>
            <a:ext cx="3028810" cy="11176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dirty="0" smtClean="0"/>
              <a:t>Random Number Generator</a:t>
            </a:r>
            <a:endParaRPr lang="en-US" sz="2800" dirty="0"/>
          </a:p>
        </p:txBody>
      </p:sp>
      <p:sp>
        <p:nvSpPr>
          <p:cNvPr id="5" name="Right Arrow 4"/>
          <p:cNvSpPr/>
          <p:nvPr/>
        </p:nvSpPr>
        <p:spPr>
          <a:xfrm>
            <a:off x="4374936" y="5416184"/>
            <a:ext cx="906022" cy="423458"/>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0" name="Oval 9"/>
          <p:cNvSpPr/>
          <p:nvPr/>
        </p:nvSpPr>
        <p:spPr>
          <a:xfrm>
            <a:off x="5468845" y="5152302"/>
            <a:ext cx="951222" cy="95122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smtClean="0"/>
              <a:t>128</a:t>
            </a:r>
            <a:endParaRPr lang="en-US" sz="3200" b="1" dirty="0" smtClean="0"/>
          </a:p>
        </p:txBody>
      </p:sp>
      <p:cxnSp>
        <p:nvCxnSpPr>
          <p:cNvPr id="33" name="Curved Connector 32"/>
          <p:cNvCxnSpPr>
            <a:stCxn id="10" idx="0"/>
          </p:cNvCxnSpPr>
          <p:nvPr/>
        </p:nvCxnSpPr>
        <p:spPr>
          <a:xfrm rot="16200000" flipV="1">
            <a:off x="4362946" y="3570792"/>
            <a:ext cx="1257036" cy="1905984"/>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Content Placeholder 2"/>
          <p:cNvSpPr>
            <a:spLocks noGrp="1"/>
          </p:cNvSpPr>
          <p:nvPr>
            <p:ph idx="1"/>
          </p:nvPr>
        </p:nvSpPr>
        <p:spPr>
          <a:xfrm>
            <a:off x="1028699" y="1990344"/>
            <a:ext cx="7768167" cy="1414949"/>
          </a:xfrm>
        </p:spPr>
        <p:txBody>
          <a:bodyPr>
            <a:normAutofit/>
          </a:bodyPr>
          <a:lstStyle/>
          <a:p>
            <a:pPr>
              <a:lnSpc>
                <a:spcPct val="150000"/>
              </a:lnSpc>
            </a:pPr>
            <a:r>
              <a:rPr lang="en-US" sz="2500" dirty="0" smtClean="0"/>
              <a:t>A random number is picked and a preference is chosen</a:t>
            </a:r>
            <a:endParaRPr lang="en-US" sz="2500" dirty="0"/>
          </a:p>
        </p:txBody>
      </p:sp>
    </p:spTree>
    <p:extLst>
      <p:ext uri="{BB962C8B-B14F-4D97-AF65-F5344CB8AC3E}">
        <p14:creationId xmlns:p14="http://schemas.microsoft.com/office/powerpoint/2010/main" val="50386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167640"/>
            <a:ext cx="7086600" cy="1097280"/>
          </a:xfrm>
        </p:spPr>
        <p:txBody>
          <a:bodyPr/>
          <a:lstStyle/>
          <a:p>
            <a:r>
              <a:rPr lang="en-US" dirty="0" smtClean="0"/>
              <a:t>Player workflow</a:t>
            </a:r>
            <a:endParaRPr lang="en-US" dirty="0"/>
          </a:p>
        </p:txBody>
      </p:sp>
      <p:graphicFrame>
        <p:nvGraphicFramePr>
          <p:cNvPr id="5" name="Diagram 4"/>
          <p:cNvGraphicFramePr/>
          <p:nvPr>
            <p:extLst>
              <p:ext uri="{D42A27DB-BD31-4B8C-83A1-F6EECF244321}">
                <p14:modId xmlns:p14="http://schemas.microsoft.com/office/powerpoint/2010/main" val="178416760"/>
              </p:ext>
            </p:extLst>
          </p:nvPr>
        </p:nvGraphicFramePr>
        <p:xfrm>
          <a:off x="1437736" y="1512976"/>
          <a:ext cx="6377796"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023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awareness – Wireless SSID</a:t>
            </a:r>
            <a:endParaRPr lang="en-US" dirty="0"/>
          </a:p>
        </p:txBody>
      </p:sp>
      <p:sp>
        <p:nvSpPr>
          <p:cNvPr id="3" name="Content Placeholder 2"/>
          <p:cNvSpPr>
            <a:spLocks noGrp="1"/>
          </p:cNvSpPr>
          <p:nvPr>
            <p:ph idx="1"/>
          </p:nvPr>
        </p:nvSpPr>
        <p:spPr>
          <a:xfrm>
            <a:off x="1071563" y="4174148"/>
            <a:ext cx="5138737" cy="1423642"/>
          </a:xfrm>
        </p:spPr>
        <p:txBody>
          <a:bodyPr>
            <a:noAutofit/>
          </a:bodyPr>
          <a:lstStyle/>
          <a:p>
            <a:pPr>
              <a:lnSpc>
                <a:spcPct val="100000"/>
              </a:lnSpc>
            </a:pPr>
            <a:r>
              <a:rPr lang="en-US" b="1" dirty="0" smtClean="0">
                <a:solidFill>
                  <a:schemeClr val="accent1">
                    <a:lumMod val="40000"/>
                    <a:lumOff val="60000"/>
                  </a:schemeClr>
                </a:solidFill>
              </a:rPr>
              <a:t>Identification is made using the BSSID</a:t>
            </a:r>
          </a:p>
          <a:p>
            <a:pPr>
              <a:lnSpc>
                <a:spcPct val="100000"/>
              </a:lnSpc>
            </a:pPr>
            <a:r>
              <a:rPr lang="en-US" dirty="0" smtClean="0"/>
              <a:t>No connection is required between the user and the actual AP!</a:t>
            </a:r>
          </a:p>
        </p:txBody>
      </p:sp>
      <p:pic>
        <p:nvPicPr>
          <p:cNvPr id="4105" name="Picture 9" descr="http://4.bp.blogspot.com/-jEpKRtM8mjE/U0evHfOi5kI/AAAAAAAAALs/ZuVDywV5prE/s1600/WirelessAccessPoi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6258" y="4516864"/>
            <a:ext cx="2450878" cy="201837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2261415" y="2073715"/>
            <a:ext cx="3008464" cy="1483112"/>
          </a:xfrm>
          <a:prstGeom prst="round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pt-BR" b="1" u="sng" dirty="0" smtClean="0"/>
              <a:t>AP Beacon</a:t>
            </a:r>
            <a:r>
              <a:rPr lang="pt-BR" b="1" dirty="0"/>
              <a:t/>
            </a:r>
            <a:br>
              <a:rPr lang="pt-BR" b="1" dirty="0"/>
            </a:br>
            <a:r>
              <a:rPr lang="pt-BR" b="1" dirty="0"/>
              <a:t>BSSID: 54:A3:67:CB:9E:70</a:t>
            </a:r>
            <a:br>
              <a:rPr lang="pt-BR" b="1" dirty="0"/>
            </a:br>
            <a:r>
              <a:rPr lang="pt-BR" b="1" dirty="0"/>
              <a:t>ESSID: </a:t>
            </a:r>
            <a:r>
              <a:rPr lang="pt-BR" b="1" dirty="0" smtClean="0"/>
              <a:t>MikesPlace</a:t>
            </a:r>
            <a:endParaRPr lang="pt-BR" b="1" dirty="0"/>
          </a:p>
        </p:txBody>
      </p:sp>
      <p:sp>
        <p:nvSpPr>
          <p:cNvPr id="7" name="TextBox 6"/>
          <p:cNvSpPr txBox="1"/>
          <p:nvPr/>
        </p:nvSpPr>
        <p:spPr>
          <a:xfrm>
            <a:off x="6369616" y="2353606"/>
            <a:ext cx="2029522" cy="923330"/>
          </a:xfrm>
          <a:prstGeom prst="rect">
            <a:avLst/>
          </a:prstGeom>
          <a:noFill/>
        </p:spPr>
        <p:txBody>
          <a:bodyPr wrap="square" rtlCol="0">
            <a:spAutoFit/>
          </a:bodyPr>
          <a:lstStyle/>
          <a:p>
            <a:pPr algn="ctr"/>
            <a:r>
              <a:rPr lang="en-US" dirty="0" smtClean="0"/>
              <a:t>Unique,</a:t>
            </a:r>
          </a:p>
          <a:p>
            <a:pPr algn="ctr"/>
            <a:r>
              <a:rPr lang="en-US" dirty="0" smtClean="0"/>
              <a:t>hardwired by manufacturer</a:t>
            </a:r>
            <a:endParaRPr lang="en-US" dirty="0"/>
          </a:p>
        </p:txBody>
      </p:sp>
      <p:sp>
        <p:nvSpPr>
          <p:cNvPr id="13" name="TextBox 12"/>
          <p:cNvSpPr txBox="1"/>
          <p:nvPr/>
        </p:nvSpPr>
        <p:spPr>
          <a:xfrm>
            <a:off x="6318508" y="3584705"/>
            <a:ext cx="2029522" cy="646331"/>
          </a:xfrm>
          <a:prstGeom prst="rect">
            <a:avLst/>
          </a:prstGeom>
          <a:noFill/>
        </p:spPr>
        <p:txBody>
          <a:bodyPr wrap="square" rtlCol="0">
            <a:spAutoFit/>
          </a:bodyPr>
          <a:lstStyle/>
          <a:p>
            <a:pPr algn="ctr"/>
            <a:r>
              <a:rPr lang="en-US" dirty="0" smtClean="0"/>
              <a:t>Not unique,</a:t>
            </a:r>
          </a:p>
          <a:p>
            <a:pPr algn="ctr"/>
            <a:r>
              <a:rPr lang="en-US" dirty="0" smtClean="0"/>
              <a:t>set by user</a:t>
            </a:r>
          </a:p>
        </p:txBody>
      </p:sp>
      <p:cxnSp>
        <p:nvCxnSpPr>
          <p:cNvPr id="9" name="Straight Arrow Connector 8"/>
          <p:cNvCxnSpPr/>
          <p:nvPr/>
        </p:nvCxnSpPr>
        <p:spPr>
          <a:xfrm>
            <a:off x="5104266" y="2837573"/>
            <a:ext cx="1406599" cy="0"/>
          </a:xfrm>
          <a:prstGeom prst="straightConnector1">
            <a:avLst/>
          </a:prstGeom>
          <a:ln w="57150">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834465" y="3329349"/>
            <a:ext cx="1617133" cy="471649"/>
          </a:xfrm>
          <a:prstGeom prst="straightConnector1">
            <a:avLst/>
          </a:prstGeom>
          <a:ln w="57150">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81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team</a:t>
            </a:r>
            <a:endParaRPr lang="en-US" dirty="0"/>
          </a:p>
        </p:txBody>
      </p:sp>
      <p:pic>
        <p:nvPicPr>
          <p:cNvPr id="4" name="Picture 3"/>
          <p:cNvPicPr>
            <a:picLocks/>
          </p:cNvPicPr>
          <p:nvPr/>
        </p:nvPicPr>
        <p:blipFill>
          <a:blip r:embed="rId3"/>
          <a:stretch>
            <a:fillRect/>
          </a:stretch>
        </p:blipFill>
        <p:spPr>
          <a:xfrm>
            <a:off x="1801911" y="2221422"/>
            <a:ext cx="2286000" cy="2288606"/>
          </a:xfrm>
          <a:prstGeom prst="rect">
            <a:avLst/>
          </a:prstGeom>
        </p:spPr>
      </p:pic>
      <p:pic>
        <p:nvPicPr>
          <p:cNvPr id="5" name="Picture 4"/>
          <p:cNvPicPr>
            <a:picLocks/>
          </p:cNvPicPr>
          <p:nvPr/>
        </p:nvPicPr>
        <p:blipFill>
          <a:blip r:embed="rId4"/>
          <a:stretch>
            <a:fillRect/>
          </a:stretch>
        </p:blipFill>
        <p:spPr>
          <a:xfrm>
            <a:off x="4749448" y="2221422"/>
            <a:ext cx="2309972" cy="2286000"/>
          </a:xfrm>
          <a:prstGeom prst="rect">
            <a:avLst/>
          </a:prstGeom>
        </p:spPr>
      </p:pic>
      <p:sp>
        <p:nvSpPr>
          <p:cNvPr id="9" name="TextBox 8"/>
          <p:cNvSpPr txBox="1"/>
          <p:nvPr/>
        </p:nvSpPr>
        <p:spPr>
          <a:xfrm>
            <a:off x="1766383" y="4571530"/>
            <a:ext cx="2357056" cy="461665"/>
          </a:xfrm>
          <a:prstGeom prst="rect">
            <a:avLst/>
          </a:prstGeom>
          <a:noFill/>
        </p:spPr>
        <p:txBody>
          <a:bodyPr wrap="none" rtlCol="0">
            <a:spAutoFit/>
          </a:bodyPr>
          <a:lstStyle/>
          <a:p>
            <a:r>
              <a:rPr lang="en-US" sz="2400" dirty="0" smtClean="0"/>
              <a:t>Daniel </a:t>
            </a:r>
            <a:r>
              <a:rPr lang="en-US" sz="2400" dirty="0" err="1" smtClean="0"/>
              <a:t>Mittelman</a:t>
            </a:r>
            <a:endParaRPr lang="en-US" sz="2400" dirty="0"/>
          </a:p>
        </p:txBody>
      </p:sp>
      <p:sp>
        <p:nvSpPr>
          <p:cNvPr id="10" name="TextBox 9"/>
          <p:cNvSpPr txBox="1"/>
          <p:nvPr/>
        </p:nvSpPr>
        <p:spPr>
          <a:xfrm>
            <a:off x="5025155" y="4570232"/>
            <a:ext cx="1758558" cy="461665"/>
          </a:xfrm>
          <a:prstGeom prst="rect">
            <a:avLst/>
          </a:prstGeom>
          <a:noFill/>
        </p:spPr>
        <p:txBody>
          <a:bodyPr wrap="none" rtlCol="0">
            <a:spAutoFit/>
          </a:bodyPr>
          <a:lstStyle/>
          <a:p>
            <a:r>
              <a:rPr lang="en-US" sz="2400" dirty="0" err="1" smtClean="0"/>
              <a:t>Tomer</a:t>
            </a:r>
            <a:r>
              <a:rPr lang="en-US" sz="2400" dirty="0" smtClean="0"/>
              <a:t> </a:t>
            </a:r>
            <a:r>
              <a:rPr lang="en-US" sz="2400" dirty="0" err="1" smtClean="0"/>
              <a:t>Brosh</a:t>
            </a:r>
            <a:endParaRPr lang="en-US" sz="2400" dirty="0"/>
          </a:p>
        </p:txBody>
      </p:sp>
      <p:sp>
        <p:nvSpPr>
          <p:cNvPr id="11" name="TextBox 10"/>
          <p:cNvSpPr txBox="1"/>
          <p:nvPr/>
        </p:nvSpPr>
        <p:spPr>
          <a:xfrm>
            <a:off x="2597417" y="5297739"/>
            <a:ext cx="3566426" cy="461665"/>
          </a:xfrm>
          <a:prstGeom prst="rect">
            <a:avLst/>
          </a:prstGeom>
          <a:noFill/>
        </p:spPr>
        <p:txBody>
          <a:bodyPr wrap="none" rtlCol="0">
            <a:spAutoFit/>
          </a:bodyPr>
          <a:lstStyle/>
          <a:p>
            <a:r>
              <a:rPr lang="en-US" sz="2400" dirty="0"/>
              <a:t>Project advisor: </a:t>
            </a:r>
            <a:r>
              <a:rPr lang="en-US" sz="2400" dirty="0" err="1"/>
              <a:t>Kfir</a:t>
            </a:r>
            <a:r>
              <a:rPr lang="en-US" sz="2400" dirty="0"/>
              <a:t> </a:t>
            </a:r>
            <a:r>
              <a:rPr lang="en-US" sz="2400" dirty="0" smtClean="0"/>
              <a:t>Lev-Ari</a:t>
            </a:r>
            <a:endParaRPr lang="en-US" sz="2400" dirty="0"/>
          </a:p>
        </p:txBody>
      </p:sp>
    </p:spTree>
    <p:extLst>
      <p:ext uri="{BB962C8B-B14F-4D97-AF65-F5344CB8AC3E}">
        <p14:creationId xmlns:p14="http://schemas.microsoft.com/office/powerpoint/2010/main" val="283962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awareness – Wireless SSID</a:t>
            </a:r>
          </a:p>
        </p:txBody>
      </p:sp>
      <p:sp>
        <p:nvSpPr>
          <p:cNvPr id="3" name="Content Placeholder 2"/>
          <p:cNvSpPr>
            <a:spLocks noGrp="1"/>
          </p:cNvSpPr>
          <p:nvPr>
            <p:ph idx="1"/>
          </p:nvPr>
        </p:nvSpPr>
        <p:spPr>
          <a:xfrm>
            <a:off x="1033272" y="1929383"/>
            <a:ext cx="5888038" cy="2397083"/>
          </a:xfrm>
        </p:spPr>
        <p:txBody>
          <a:bodyPr>
            <a:noAutofit/>
          </a:bodyPr>
          <a:lstStyle/>
          <a:p>
            <a:pPr>
              <a:lnSpc>
                <a:spcPct val="100000"/>
              </a:lnSpc>
            </a:pPr>
            <a:r>
              <a:rPr lang="en-US" dirty="0" smtClean="0"/>
              <a:t>But </a:t>
            </a:r>
            <a:r>
              <a:rPr lang="en-US" dirty="0"/>
              <a:t>how will we get the BSSID in the first place</a:t>
            </a:r>
            <a:r>
              <a:rPr lang="en-US" dirty="0" smtClean="0"/>
              <a:t>?</a:t>
            </a:r>
          </a:p>
          <a:p>
            <a:pPr lvl="1">
              <a:lnSpc>
                <a:spcPct val="100000"/>
              </a:lnSpc>
            </a:pPr>
            <a:r>
              <a:rPr lang="en-US" dirty="0" smtClean="0"/>
              <a:t>Venue owners do not necessarily have this kind of technological knowledge</a:t>
            </a:r>
          </a:p>
          <a:p>
            <a:pPr lvl="1">
              <a:lnSpc>
                <a:spcPct val="100000"/>
              </a:lnSpc>
            </a:pPr>
            <a:r>
              <a:rPr lang="en-US" dirty="0" smtClean="0"/>
              <a:t>There may be more than one BSSID in the area</a:t>
            </a:r>
            <a:endParaRPr lang="en-US" dirty="0"/>
          </a:p>
          <a:p>
            <a:pPr lvl="1">
              <a:lnSpc>
                <a:spcPct val="100000"/>
              </a:lnSpc>
            </a:pPr>
            <a:endParaRPr lang="en-US" dirty="0"/>
          </a:p>
          <a:p>
            <a:pPr>
              <a:lnSpc>
                <a:spcPct val="100000"/>
              </a:lnSpc>
            </a:pPr>
            <a:endParaRPr lang="en-US" dirty="0" smtClean="0"/>
          </a:p>
        </p:txBody>
      </p:sp>
      <p:pic>
        <p:nvPicPr>
          <p:cNvPr id="4105" name="Picture 9" descr="http://4.bp.blogspot.com/-jEpKRtM8mjE/U0evHfOi5kI/AAAAAAAAALs/ZuVDywV5prE/s1600/WirelessAccessPoi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6258" y="4516864"/>
            <a:ext cx="2450878" cy="2018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03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ixusMapp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95589" y="465666"/>
            <a:ext cx="3452812" cy="6138333"/>
          </a:xfrm>
          <a:prstGeom prst="rect">
            <a:avLst/>
          </a:prstGeom>
        </p:spPr>
      </p:pic>
    </p:spTree>
    <p:extLst>
      <p:ext uri="{BB962C8B-B14F-4D97-AF65-F5344CB8AC3E}">
        <p14:creationId xmlns:p14="http://schemas.microsoft.com/office/powerpoint/2010/main" val="426689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pPr>
            <a:r>
              <a:rPr lang="en-US" sz="2500" dirty="0" smtClean="0"/>
              <a:t>In order to know where the user is, we initiate a Wi-Fi scan every 3 minutes</a:t>
            </a:r>
          </a:p>
          <a:p>
            <a:pPr>
              <a:lnSpc>
                <a:spcPct val="150000"/>
              </a:lnSpc>
            </a:pPr>
            <a:r>
              <a:rPr lang="en-US" sz="2500" dirty="0" smtClean="0"/>
              <a:t>Problem: </a:t>
            </a:r>
            <a:r>
              <a:rPr lang="en-US" sz="2500" b="1" dirty="0">
                <a:solidFill>
                  <a:schemeClr val="accent1">
                    <a:lumMod val="40000"/>
                    <a:lumOff val="60000"/>
                  </a:schemeClr>
                </a:solidFill>
              </a:rPr>
              <a:t>Wi-Fi scans consume battery</a:t>
            </a:r>
          </a:p>
          <a:p>
            <a:pPr lvl="1">
              <a:lnSpc>
                <a:spcPct val="150000"/>
              </a:lnSpc>
            </a:pPr>
            <a:r>
              <a:rPr lang="en-US" sz="2300" dirty="0" smtClean="0"/>
              <a:t>Need to minimize the number of scans!</a:t>
            </a:r>
          </a:p>
          <a:p>
            <a:pPr lvl="1">
              <a:lnSpc>
                <a:spcPct val="150000"/>
              </a:lnSpc>
            </a:pPr>
            <a:r>
              <a:rPr lang="en-US" sz="2300" dirty="0" smtClean="0"/>
              <a:t>But need to maintain high accuracy</a:t>
            </a:r>
          </a:p>
          <a:p>
            <a:pPr>
              <a:lnSpc>
                <a:spcPct val="150000"/>
              </a:lnSpc>
            </a:pPr>
            <a:r>
              <a:rPr lang="en-US" sz="2500" dirty="0" smtClean="0"/>
              <a:t>Solution: </a:t>
            </a:r>
            <a:r>
              <a:rPr lang="en-US" sz="2500" b="1" dirty="0">
                <a:solidFill>
                  <a:schemeClr val="accent1">
                    <a:lumMod val="40000"/>
                    <a:lumOff val="60000"/>
                  </a:schemeClr>
                </a:solidFill>
              </a:rPr>
              <a:t>Activity-based</a:t>
            </a:r>
            <a:r>
              <a:rPr lang="en-US" sz="2500" dirty="0" smtClean="0"/>
              <a:t> scan frequency change</a:t>
            </a:r>
            <a:r>
              <a:rPr lang="en-US" sz="2500" dirty="0"/>
              <a:t>!</a:t>
            </a:r>
            <a:endParaRPr lang="en-US" sz="2500" dirty="0" smtClean="0"/>
          </a:p>
        </p:txBody>
      </p:sp>
      <p:sp>
        <p:nvSpPr>
          <p:cNvPr id="6" name="Title 1"/>
          <p:cNvSpPr txBox="1">
            <a:spLocks/>
          </p:cNvSpPr>
          <p:nvPr/>
        </p:nvSpPr>
        <p:spPr>
          <a:xfrm>
            <a:off x="1033272" y="201168"/>
            <a:ext cx="7086600" cy="10972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dirty="0" smtClean="0"/>
              <a:t>Battery management</a:t>
            </a:r>
            <a:endParaRPr lang="en-US" dirty="0"/>
          </a:p>
        </p:txBody>
      </p:sp>
    </p:spTree>
    <p:extLst>
      <p:ext uri="{BB962C8B-B14F-4D97-AF65-F5344CB8AC3E}">
        <p14:creationId xmlns:p14="http://schemas.microsoft.com/office/powerpoint/2010/main" val="312272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033272" y="2067017"/>
            <a:ext cx="2502196" cy="4380614"/>
            <a:chOff x="1033272" y="2067017"/>
            <a:chExt cx="2502196" cy="4380614"/>
          </a:xfrm>
        </p:grpSpPr>
        <p:sp>
          <p:nvSpPr>
            <p:cNvPr id="8" name="Rectangle 7"/>
            <p:cNvSpPr/>
            <p:nvPr/>
          </p:nvSpPr>
          <p:spPr>
            <a:xfrm>
              <a:off x="1033272" y="2067017"/>
              <a:ext cx="2502196" cy="43806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489826" y="2089561"/>
              <a:ext cx="1589089" cy="646331"/>
            </a:xfrm>
            <a:prstGeom prst="rect">
              <a:avLst/>
            </a:prstGeom>
            <a:noFill/>
          </p:spPr>
          <p:txBody>
            <a:bodyPr wrap="none" rtlCol="0">
              <a:spAutoFit/>
            </a:bodyPr>
            <a:lstStyle/>
            <a:p>
              <a:pPr algn="ctr"/>
              <a:r>
                <a:rPr lang="en-US" b="1" dirty="0" smtClean="0"/>
                <a:t>Low frequency</a:t>
              </a:r>
            </a:p>
            <a:p>
              <a:pPr algn="ctr"/>
              <a:r>
                <a:rPr lang="en-US" dirty="0"/>
                <a:t>3</a:t>
              </a:r>
              <a:r>
                <a:rPr lang="en-US" dirty="0" smtClean="0"/>
                <a:t>0 minutes</a:t>
              </a:r>
              <a:endParaRPr lang="en-US" dirty="0"/>
            </a:p>
          </p:txBody>
        </p:sp>
      </p:grpSp>
      <p:grpSp>
        <p:nvGrpSpPr>
          <p:cNvPr id="11" name="Group 10"/>
          <p:cNvGrpSpPr/>
          <p:nvPr/>
        </p:nvGrpSpPr>
        <p:grpSpPr>
          <a:xfrm>
            <a:off x="3638194" y="2067017"/>
            <a:ext cx="2502196" cy="4380614"/>
            <a:chOff x="3638194" y="2067017"/>
            <a:chExt cx="2502196" cy="4380614"/>
          </a:xfrm>
        </p:grpSpPr>
        <p:sp>
          <p:nvSpPr>
            <p:cNvPr id="21" name="Rectangle 20"/>
            <p:cNvSpPr/>
            <p:nvPr/>
          </p:nvSpPr>
          <p:spPr>
            <a:xfrm>
              <a:off x="3638194" y="2067017"/>
              <a:ext cx="2502196" cy="438061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TextBox 23"/>
            <p:cNvSpPr txBox="1"/>
            <p:nvPr/>
          </p:nvSpPr>
          <p:spPr>
            <a:xfrm>
              <a:off x="3886936" y="2089561"/>
              <a:ext cx="2004716" cy="646331"/>
            </a:xfrm>
            <a:prstGeom prst="rect">
              <a:avLst/>
            </a:prstGeom>
            <a:noFill/>
          </p:spPr>
          <p:txBody>
            <a:bodyPr wrap="none" rtlCol="0">
              <a:spAutoFit/>
            </a:bodyPr>
            <a:lstStyle/>
            <a:p>
              <a:pPr algn="ctr"/>
              <a:r>
                <a:rPr lang="en-US" b="1" dirty="0" smtClean="0"/>
                <a:t>Medium frequency</a:t>
              </a:r>
            </a:p>
            <a:p>
              <a:pPr algn="ctr"/>
              <a:r>
                <a:rPr lang="en-US" dirty="0" smtClean="0"/>
                <a:t>10 minutes</a:t>
              </a:r>
              <a:endParaRPr lang="en-US" dirty="0"/>
            </a:p>
          </p:txBody>
        </p:sp>
      </p:grpSp>
      <p:grpSp>
        <p:nvGrpSpPr>
          <p:cNvPr id="10" name="Group 9"/>
          <p:cNvGrpSpPr/>
          <p:nvPr/>
        </p:nvGrpSpPr>
        <p:grpSpPr>
          <a:xfrm>
            <a:off x="6236191" y="2067017"/>
            <a:ext cx="2502196" cy="4380614"/>
            <a:chOff x="6236191" y="2067017"/>
            <a:chExt cx="2502196" cy="4380614"/>
          </a:xfrm>
        </p:grpSpPr>
        <p:sp>
          <p:nvSpPr>
            <p:cNvPr id="22" name="Rectangle 21"/>
            <p:cNvSpPr/>
            <p:nvPr/>
          </p:nvSpPr>
          <p:spPr>
            <a:xfrm>
              <a:off x="6236191" y="2067017"/>
              <a:ext cx="2502196" cy="438061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6697221" y="2089561"/>
              <a:ext cx="1631216" cy="646331"/>
            </a:xfrm>
            <a:prstGeom prst="rect">
              <a:avLst/>
            </a:prstGeom>
            <a:noFill/>
          </p:spPr>
          <p:txBody>
            <a:bodyPr wrap="none" rtlCol="0">
              <a:spAutoFit/>
            </a:bodyPr>
            <a:lstStyle/>
            <a:p>
              <a:pPr algn="ctr"/>
              <a:r>
                <a:rPr lang="en-US" b="1" dirty="0" smtClean="0"/>
                <a:t>High frequency</a:t>
              </a:r>
            </a:p>
            <a:p>
              <a:pPr algn="ctr"/>
              <a:r>
                <a:rPr lang="en-US" dirty="0" smtClean="0"/>
                <a:t>2 minutes</a:t>
              </a:r>
              <a:endParaRPr lang="en-US" dirty="0"/>
            </a:p>
          </p:txBody>
        </p:sp>
      </p:grpSp>
      <p:sp>
        <p:nvSpPr>
          <p:cNvPr id="6" name="Title 1"/>
          <p:cNvSpPr txBox="1">
            <a:spLocks/>
          </p:cNvSpPr>
          <p:nvPr/>
        </p:nvSpPr>
        <p:spPr>
          <a:xfrm>
            <a:off x="1033272" y="201168"/>
            <a:ext cx="7086600" cy="10972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dirty="0" smtClean="0"/>
              <a:t>Battery management</a:t>
            </a:r>
            <a:endParaRPr lang="en-US" dirty="0"/>
          </a:p>
        </p:txBody>
      </p:sp>
      <p:pic>
        <p:nvPicPr>
          <p:cNvPr id="1032" name="Picture 8" descr="C:\Users\daniel\AppData\Local\Temp\vmware-daniel\VMwareDnD\a16bb6c4\ic_directions_bike_white_48d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3442" y="1989866"/>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daniel\AppData\Local\Temp\vmware-daniel\VMwareDnD\a163b6dd\ic_directions_car_white_48d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4169" y="4248864"/>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daniel\AppData\Local\Temp\vmware-daniel\VMwareDnD\a361b0d3\ic_directions_walk_white_48d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778" y="4820140"/>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daniel\AppData\Local\Temp\vmware-daniel\VMwareDnD\fc151ac9\ic_hotel_white_48d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4009" y="1808087"/>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43929" y="3454210"/>
            <a:ext cx="1280160" cy="1280160"/>
          </a:xfrm>
          <a:prstGeom prst="rect">
            <a:avLst/>
          </a:prstGeom>
        </p:spPr>
      </p:pic>
      <p:pic>
        <p:nvPicPr>
          <p:cNvPr id="1037" name="Picture 13" descr="C:\Users\daniel\AppData\Local\Temp\vmware-daniel\VMwareDnD\a160b658\ic_local_bar_white_48dp.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844" y="5181647"/>
            <a:ext cx="128016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74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94444E-6 0.00046 C -0.01475 0.00971 -0.01979 0.00439 -0.03889 0.00185 C -0.05573 -0.00371 -0.07222 -0.0044 -0.08923 -0.0044 C -0.10416 -0.0044 -0.12291 -0.00371 -0.13732 0.00971 C -0.14496 0.01527 -0.15191 0.02198 -0.15955 0.0273 C -0.16666 0.03123 -0.171 0.04326 -0.17778 0.04743 C -0.18403 0.05691 -0.19028 0.06895 -0.1967 0.07288 C -0.20035 0.0782 -0.20434 0.08352 -0.20694 0.09185 " pathEditMode="relative" rAng="0" ptsTypes="fffffffA">
                                      <p:cBhvr>
                                        <p:cTn id="6" dur="2000" fill="hold"/>
                                        <p:tgtEl>
                                          <p:spTgt spid="1032"/>
                                        </p:tgtEl>
                                        <p:attrNameLst>
                                          <p:attrName>ppt_x</p:attrName>
                                          <p:attrName>ppt_y</p:attrName>
                                        </p:attrNameLst>
                                      </p:cBhvr>
                                      <p:rCtr x="-10347" y="4327"/>
                                    </p:animMotion>
                                  </p:childTnLst>
                                </p:cTn>
                              </p:par>
                              <p:par>
                                <p:cTn id="7" presetID="0" presetClass="path" presetSubtype="0" accel="50000" decel="50000" fill="hold" nodeType="withEffect">
                                  <p:stCondLst>
                                    <p:cond delay="0"/>
                                  </p:stCondLst>
                                  <p:childTnLst>
                                    <p:animMotion origin="layout" path="M -5.55556E-7 7.31143E-7 C -0.0092 0.00301 -0.01858 0.00254 -0.0276 0.00301 C -0.04462 0.00509 -0.06267 0.00879 -0.07917 0.01643 C -0.10208 0.02753 -0.0875 0.02314 -0.10399 0.0273 C -0.11736 0.03401 -0.14444 0.04512 -0.15625 0.05761 C -0.17066 0.07334 -0.18576 0.08723 -0.20035 0.10296 C -0.21805 0.1224 -0.23403 0.14762 -0.2493 0.17191 C -0.25677 0.18417 -0.26684 0.19597 -0.27344 0.20962 C -0.27899 0.22142 -0.2842 0.23322 -0.28993 0.24479 C -0.29375 0.2522 -0.29618 0.26145 -0.3 0.26886 C -0.30104 0.27348 -0.30278 0.27695 -0.30399 0.28158 C -0.30555 0.28737 -0.30677 0.29431 -0.30868 0.2994 C -0.30972 0.30495 -0.31163 0.31004 -0.31267 0.31536 C -0.31597 0.32901 -0.3191 0.3422 -0.32274 0.35516 C -0.32448 0.36094 -0.32639 0.36534 -0.32882 0.37043 C -0.33003 0.37274 -0.33212 0.3776 -0.33212 0.37783 C -0.33351 0.38316 -0.33698 0.38825 -0.33976 0.39241 C -0.34115 0.39796 -0.34271 0.39958 -0.34496 0.40421 C -0.34896 0.41208 -0.35226 0.42018 -0.35764 0.42642 C -0.35955 0.43429 -0.36927 0.44771 -0.37361 0.45257 C -0.37691 0.46043 -0.38021 0.46784 -0.38368 0.4757 C -0.38594 0.4808 -0.38646 0.48519 -0.39045 0.48751 C -0.39253 0.49167 -0.39462 0.49468 -0.39705 0.49815 " pathEditMode="relative" rAng="0" ptsTypes="ffffffffffffffffffffffA">
                                      <p:cBhvr>
                                        <p:cTn id="8" dur="2000" fill="hold"/>
                                        <p:tgtEl>
                                          <p:spTgt spid="1035"/>
                                        </p:tgtEl>
                                        <p:attrNameLst>
                                          <p:attrName>ppt_x</p:attrName>
                                          <p:attrName>ppt_y</p:attrName>
                                        </p:attrNameLst>
                                      </p:cBhvr>
                                      <p:rCtr x="-19861" y="24896"/>
                                    </p:animMotion>
                                  </p:childTnLst>
                                </p:cTn>
                              </p:par>
                              <p:par>
                                <p:cTn id="9" presetID="0" presetClass="path" presetSubtype="0" accel="50000" decel="50000" fill="hold" nodeType="withEffect">
                                  <p:stCondLst>
                                    <p:cond delay="0"/>
                                  </p:stCondLst>
                                  <p:childTnLst>
                                    <p:animMotion origin="layout" path="M -1.94444E-6 3.56317E-6 C 0.01945 -0.00347 0.03993 -0.01435 0.06007 -0.01898 C 0.08056 -0.02384 0.10209 -0.02777 0.1224 -0.03355 C 0.14827 -0.04096 0.17205 -0.0516 0.19722 -0.06016 C 0.23247 -0.07242 0.26632 -0.08584 0.29948 -0.10088 C 0.32066 -0.11037 0.34028 -0.12818 0.35712 -0.1416 C 0.35816 -0.14253 0.3599 -0.14276 0.36111 -0.14346 C 0.3658 -0.14623 0.36979 -0.15017 0.37431 -0.15317 C 0.38038 -0.15688 0.3875 -0.16011 0.39375 -0.16335 C 0.39896 -0.16613 0.40955 -0.16613 0.41563 -0.16706 C 0.42188 -0.16821 0.42726 -0.17099 0.43351 -0.17191 C 0.43854 -0.174 0.44323 -0.17585 0.44844 -0.177 C 0.45226 -0.17886 0.45486 -0.18024 0.4592 -0.18117 C 0.46528 -0.18418 0.47222 -0.1851 0.47882 -0.18649 C 0.4816 -0.18719 0.48073 -0.18719 0.48351 -0.18788 C 0.48525 -0.18811 0.48889 -0.18904 0.48889 -0.18881 C 0.49271 -0.19112 0.49792 -0.19228 0.50226 -0.1932 C 0.50452 -0.19436 0.5066 -0.19482 0.5092 -0.19575 C 0.51979 -0.19505 0.51615 -0.19598 0.52101 -0.19436 " pathEditMode="relative" rAng="0" ptsTypes="ffffffffffffffffffA">
                                      <p:cBhvr>
                                        <p:cTn id="10" dur="2000" fill="hold"/>
                                        <p:tgtEl>
                                          <p:spTgt spid="1034"/>
                                        </p:tgtEl>
                                        <p:attrNameLst>
                                          <p:attrName>ppt_x</p:attrName>
                                          <p:attrName>ppt_y</p:attrName>
                                        </p:attrNameLst>
                                      </p:cBhvr>
                                      <p:rCtr x="26042" y="-9810"/>
                                    </p:animMotion>
                                  </p:childTnLst>
                                </p:cTn>
                              </p:par>
                              <p:par>
                                <p:cTn id="11" presetID="0" presetClass="path" presetSubtype="0" accel="50000" decel="50000" fill="hold" nodeType="withEffect">
                                  <p:stCondLst>
                                    <p:cond delay="0"/>
                                  </p:stCondLst>
                                  <p:childTnLst>
                                    <p:animMotion origin="layout" path="M -1.11111E-6 2.08237E-7 C 0.00261 -0.00347 0.00226 -0.0074 0.00313 -0.01111 C 0.00382 -0.01782 0.00452 -0.02453 0.00625 -0.03124 C 0.00642 -0.03355 0.00677 -0.03586 0.00695 -0.03818 C 0.00729 -0.04234 0.00729 -0.04651 0.00764 -0.05044 C 0.00886 -0.06455 0.01406 -0.07844 0.01632 -0.09232 C 0.01771 -0.10088 0.01823 -0.10967 0.02014 -0.11823 C 0.0217 -0.1335 0.01823 -0.14762 0.01545 -0.16266 C 0.01372 -0.17191 0.0132 -0.18232 0.01007 -0.19158 C 0.00851 -0.20268 0.0092 -0.21634 0.00313 -0.22628 C 0.00226 -0.23114 0.0007 -0.23461 -0.00243 -0.23855 C -0.00434 -0.24757 -0.00434 -0.24341 -0.00312 -0.2515 C -0.00347 -0.25382 -0.00399 -0.25845 -0.00399 -0.25845 " pathEditMode="relative" rAng="0" ptsTypes="ffffffffffffA">
                                      <p:cBhvr>
                                        <p:cTn id="12" dur="2000" fill="hold"/>
                                        <p:tgtEl>
                                          <p:spTgt spid="1037"/>
                                        </p:tgtEl>
                                        <p:attrNameLst>
                                          <p:attrName>ppt_x</p:attrName>
                                          <p:attrName>ppt_y</p:attrName>
                                        </p:attrNameLst>
                                      </p:cBhvr>
                                      <p:rCtr x="868" y="-12934"/>
                                    </p:animMotion>
                                  </p:childTnLst>
                                </p:cTn>
                              </p:par>
                              <p:par>
                                <p:cTn id="13" presetID="0" presetClass="path" presetSubtype="0" accel="50000" decel="50000" fill="hold" nodeType="withEffect">
                                  <p:stCondLst>
                                    <p:cond delay="0"/>
                                  </p:stCondLst>
                                  <p:childTnLst>
                                    <p:animMotion origin="layout" path="M 4.72222E-6 -4.48404E-6 C -0.01806 0.00024 -0.0349 0.00024 -0.05244 0.00024 C -0.06233 0.00024 -0.07292 0.00047 -0.08299 0.00047 C -0.104 0.0007 -0.0948 0.00047 -0.11007 0.0007 C -0.13421 0.00093 -0.15782 0.00139 -0.18108 0.00162 C -0.19723 0.00186 -0.2125 0.00232 -0.22674 0.00278 C -0.23959 0.00324 -0.25261 0.00348 -0.26528 0.00371 C -0.27344 0.00417 -0.28351 0.00417 -0.29184 0.00463 C -0.29966 0.00486 -0.30278 0.00486 -0.30938 0.00509 C -0.31146 0.00533 -0.31441 0.00533 -0.31684 0.00579 C -0.31789 0.00579 -0.32066 0.00579 -0.32066 0.00556 C -0.32171 0.00625 -0.32014 0.00579 -0.32309 0.00625 C -0.325 0.00625 -0.32414 0.00625 -0.325 0.00625 " pathEditMode="relative" rAng="0" ptsTypes="ffffffffffffA">
                                      <p:cBhvr>
                                        <p:cTn id="14" dur="2000" fill="hold"/>
                                        <p:tgtEl>
                                          <p:spTgt spid="7"/>
                                        </p:tgtEl>
                                        <p:attrNameLst>
                                          <p:attrName>ppt_x</p:attrName>
                                          <p:attrName>ppt_y</p:attrName>
                                        </p:attrNameLst>
                                      </p:cBhvr>
                                      <p:rCtr x="-16250" y="301"/>
                                    </p:animMotion>
                                  </p:childTnLst>
                                </p:cTn>
                              </p:par>
                              <p:par>
                                <p:cTn id="15" presetID="0" presetClass="path" presetSubtype="0" accel="50000" decel="50000" fill="hold" nodeType="withEffect">
                                  <p:stCondLst>
                                    <p:cond delay="0"/>
                                  </p:stCondLst>
                                  <p:childTnLst>
                                    <p:animMotion origin="layout" path="M -4.72222E-6 4.59047E-6 C -0.00642 0.00046 -0.01996 -0.00024 -0.02743 -0.00024 C -0.03593 -0.0007 -0.04513 -0.0007 -0.05399 -0.00093 C -0.06354 -0.00139 -0.075 -0.00139 -0.08506 -0.00162 C -0.11024 -0.00209 -0.13472 -0.00209 -0.16024 -0.00232 C -0.17569 -0.00255 -0.19079 -0.00278 -0.20642 -0.00301 C -0.21197 -0.00301 -0.22343 -0.00324 -0.22343 -0.00301 C -0.24305 -0.00301 -0.26284 -0.00301 -0.28263 -0.00324 C -0.29201 -0.00324 -0.29947 -0.00324 -0.30798 -0.00278 C -0.3151 -0.00278 -0.32291 -0.00278 -0.32968 -0.00301 C -0.33055 -0.00301 -0.33038 -0.00324 -0.33142 -0.00324 C -0.33524 -0.00348 -0.3394 -0.00348 -0.34322 -0.00348 C -0.35868 -0.00394 -0.37534 -0.00394 -0.39131 -0.00394 C -0.41145 -0.00417 -0.43107 -0.00463 -0.45121 -0.00486 C -0.46718 -0.00509 -0.48593 -0.00556 -0.50225 -0.00556 C -0.51701 -0.00579 -0.52899 -0.00579 -0.54479 -0.00579 C -0.56892 -0.00533 -0.59253 -0.00463 -0.61666 -0.0044 C -0.64079 -0.0044 -0.63038 -0.0044 -0.64756 -0.0044 " pathEditMode="relative" rAng="0" ptsTypes="fffffffffffffffffA">
                                      <p:cBhvr>
                                        <p:cTn id="16" dur="2000" fill="hold"/>
                                        <p:tgtEl>
                                          <p:spTgt spid="1033"/>
                                        </p:tgtEl>
                                        <p:attrNameLst>
                                          <p:attrName>ppt_x</p:attrName>
                                          <p:attrName>ppt_y</p:attrName>
                                        </p:attrNameLst>
                                      </p:cBhvr>
                                      <p:rCtr x="-32378" y="-278"/>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nvPr>
        </p:nvGraphicFramePr>
        <p:xfrm>
          <a:off x="485965" y="2169042"/>
          <a:ext cx="8658035" cy="3909802"/>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1"/>
          <p:cNvSpPr txBox="1">
            <a:spLocks/>
          </p:cNvSpPr>
          <p:nvPr/>
        </p:nvSpPr>
        <p:spPr>
          <a:xfrm>
            <a:off x="1033272" y="201168"/>
            <a:ext cx="7086600" cy="10972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dirty="0" smtClean="0"/>
              <a:t>Battery management</a:t>
            </a:r>
            <a:endParaRPr lang="en-US" dirty="0"/>
          </a:p>
        </p:txBody>
      </p:sp>
      <p:sp>
        <p:nvSpPr>
          <p:cNvPr id="4" name="Content Placeholder 2"/>
          <p:cNvSpPr>
            <a:spLocks noGrp="1"/>
          </p:cNvSpPr>
          <p:nvPr>
            <p:ph idx="1"/>
          </p:nvPr>
        </p:nvSpPr>
        <p:spPr>
          <a:xfrm>
            <a:off x="1028700" y="1656919"/>
            <a:ext cx="7086600" cy="802759"/>
          </a:xfrm>
        </p:spPr>
        <p:txBody>
          <a:bodyPr>
            <a:normAutofit/>
          </a:bodyPr>
          <a:lstStyle/>
          <a:p>
            <a:pPr marL="0" indent="0" algn="ctr">
              <a:lnSpc>
                <a:spcPct val="150000"/>
              </a:lnSpc>
              <a:buNone/>
            </a:pPr>
            <a:r>
              <a:rPr lang="en-US" sz="2800" dirty="0" smtClean="0"/>
              <a:t>Algorithm comparison</a:t>
            </a:r>
          </a:p>
        </p:txBody>
      </p:sp>
      <p:sp>
        <p:nvSpPr>
          <p:cNvPr id="7" name="Content Placeholder 2"/>
          <p:cNvSpPr txBox="1">
            <a:spLocks/>
          </p:cNvSpPr>
          <p:nvPr/>
        </p:nvSpPr>
        <p:spPr>
          <a:xfrm>
            <a:off x="1033272" y="6069433"/>
            <a:ext cx="7086600" cy="8027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200"/>
              </a:spcBef>
              <a:buFont typeface="Arial" panose="020B0604020202020204" pitchFamily="34" charset="0"/>
              <a:buChar char="•"/>
              <a:defRPr sz="22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Font typeface="Arial" panose="020B0604020202020204"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280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288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sz="2500" b="1" dirty="0">
                <a:solidFill>
                  <a:schemeClr val="accent1">
                    <a:lumMod val="40000"/>
                    <a:lumOff val="60000"/>
                  </a:schemeClr>
                </a:solidFill>
              </a:rPr>
              <a:t>65% reduction in </a:t>
            </a:r>
            <a:r>
              <a:rPr lang="en-US" sz="2500" b="1" dirty="0" smtClean="0">
                <a:solidFill>
                  <a:schemeClr val="accent1">
                    <a:lumMod val="40000"/>
                    <a:lumOff val="60000"/>
                  </a:schemeClr>
                </a:solidFill>
              </a:rPr>
              <a:t>average battery consumption!</a:t>
            </a:r>
            <a:endParaRPr lang="en-US" sz="2500" b="1" dirty="0">
              <a:solidFill>
                <a:schemeClr val="accent1">
                  <a:lumMod val="40000"/>
                  <a:lumOff val="60000"/>
                </a:schemeClr>
              </a:solidFill>
            </a:endParaRPr>
          </a:p>
        </p:txBody>
      </p:sp>
    </p:spTree>
    <p:extLst>
      <p:ext uri="{BB962C8B-B14F-4D97-AF65-F5344CB8AC3E}">
        <p14:creationId xmlns:p14="http://schemas.microsoft.com/office/powerpoint/2010/main" val="68175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8699" y="1963252"/>
            <a:ext cx="5462187" cy="4419601"/>
          </a:xfrm>
        </p:spPr>
        <p:txBody>
          <a:bodyPr>
            <a:normAutofit fontScale="92500"/>
          </a:bodyPr>
          <a:lstStyle/>
          <a:p>
            <a:pPr>
              <a:lnSpc>
                <a:spcPct val="150000"/>
              </a:lnSpc>
            </a:pPr>
            <a:r>
              <a:rPr lang="en-US" sz="2500" dirty="0" smtClean="0"/>
              <a:t>We want to show the current song to the user, including progress</a:t>
            </a:r>
          </a:p>
          <a:p>
            <a:pPr>
              <a:lnSpc>
                <a:spcPct val="150000"/>
              </a:lnSpc>
            </a:pPr>
            <a:r>
              <a:rPr lang="en-US" sz="2500" dirty="0" smtClean="0"/>
              <a:t>Problem: Each connected device’s internal clock is set to a </a:t>
            </a:r>
            <a:r>
              <a:rPr lang="en-US" sz="2500" b="1" dirty="0">
                <a:solidFill>
                  <a:schemeClr val="accent1">
                    <a:lumMod val="40000"/>
                    <a:lumOff val="60000"/>
                  </a:schemeClr>
                </a:solidFill>
              </a:rPr>
              <a:t>slightly different </a:t>
            </a:r>
            <a:r>
              <a:rPr lang="en-US" sz="2500" b="1" dirty="0" smtClean="0">
                <a:solidFill>
                  <a:schemeClr val="accent1">
                    <a:lumMod val="40000"/>
                    <a:lumOff val="60000"/>
                  </a:schemeClr>
                </a:solidFill>
              </a:rPr>
              <a:t>time</a:t>
            </a:r>
          </a:p>
          <a:p>
            <a:pPr lvl="1">
              <a:lnSpc>
                <a:spcPct val="150000"/>
              </a:lnSpc>
            </a:pPr>
            <a:r>
              <a:rPr lang="en-US" sz="2200" dirty="0"/>
              <a:t>This may </a:t>
            </a:r>
            <a:r>
              <a:rPr lang="en-US" sz="2200" dirty="0" smtClean="0"/>
              <a:t>result in a time gap of seconds or even minutes!</a:t>
            </a:r>
            <a:endParaRPr lang="en-US" sz="2500" dirty="0"/>
          </a:p>
          <a:p>
            <a:pPr>
              <a:lnSpc>
                <a:spcPct val="150000"/>
              </a:lnSpc>
            </a:pPr>
            <a:r>
              <a:rPr lang="en-US" sz="2500" b="1" dirty="0">
                <a:solidFill>
                  <a:schemeClr val="accent1">
                    <a:lumMod val="40000"/>
                    <a:lumOff val="60000"/>
                  </a:schemeClr>
                </a:solidFill>
              </a:rPr>
              <a:t>Solution: Clock synchronization!</a:t>
            </a:r>
          </a:p>
          <a:p>
            <a:pPr>
              <a:lnSpc>
                <a:spcPct val="150000"/>
              </a:lnSpc>
            </a:pPr>
            <a:endParaRPr lang="en-US" sz="2500" dirty="0"/>
          </a:p>
        </p:txBody>
      </p:sp>
      <p:sp>
        <p:nvSpPr>
          <p:cNvPr id="6" name="Title 1"/>
          <p:cNvSpPr txBox="1">
            <a:spLocks/>
          </p:cNvSpPr>
          <p:nvPr/>
        </p:nvSpPr>
        <p:spPr>
          <a:xfrm>
            <a:off x="1033272" y="201168"/>
            <a:ext cx="7086600" cy="10972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nSpc>
                <a:spcPct val="150000"/>
              </a:lnSpc>
            </a:pPr>
            <a:r>
              <a:rPr lang="en-US" dirty="0" smtClean="0"/>
              <a:t>Time synchronization</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2386" y="2194559"/>
            <a:ext cx="2579872" cy="4586438"/>
          </a:xfrm>
          <a:prstGeom prst="rect">
            <a:avLst/>
          </a:prstGeom>
        </p:spPr>
      </p:pic>
    </p:spTree>
    <p:extLst>
      <p:ext uri="{BB962C8B-B14F-4D97-AF65-F5344CB8AC3E}">
        <p14:creationId xmlns:p14="http://schemas.microsoft.com/office/powerpoint/2010/main" val="30894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 name="Snip Diagonal Corner Rectangle 2059"/>
          <p:cNvSpPr/>
          <p:nvPr/>
        </p:nvSpPr>
        <p:spPr>
          <a:xfrm>
            <a:off x="1258173" y="4694035"/>
            <a:ext cx="1365882" cy="703865"/>
          </a:xfrm>
          <a:prstGeom prst="snip2Diag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smtClean="0"/>
              <a:t>“Let It Go”</a:t>
            </a:r>
          </a:p>
          <a:p>
            <a:pPr algn="ctr"/>
            <a:endParaRPr lang="en-US" sz="1100" dirty="0" smtClean="0"/>
          </a:p>
          <a:p>
            <a:pPr algn="ctr"/>
            <a:r>
              <a:rPr lang="en-US" sz="1100" dirty="0" smtClean="0"/>
              <a:t>Time: X </a:t>
            </a:r>
            <a:r>
              <a:rPr lang="en-US" sz="1100" b="1" dirty="0" smtClean="0">
                <a:solidFill>
                  <a:srgbClr val="FFFF00"/>
                </a:solidFill>
              </a:rPr>
              <a:t>+ </a:t>
            </a:r>
            <a:r>
              <a:rPr lang="el-GR" sz="1100" b="1" dirty="0" smtClean="0">
                <a:solidFill>
                  <a:srgbClr val="FFFF00"/>
                </a:solidFill>
              </a:rPr>
              <a:t>Δ</a:t>
            </a:r>
            <a:endParaRPr lang="en-US" sz="1100" b="1" dirty="0">
              <a:solidFill>
                <a:srgbClr val="FFFF00"/>
              </a:solidFill>
            </a:endParaRPr>
          </a:p>
        </p:txBody>
      </p:sp>
      <p:sp>
        <p:nvSpPr>
          <p:cNvPr id="6" name="Title 1"/>
          <p:cNvSpPr txBox="1">
            <a:spLocks/>
          </p:cNvSpPr>
          <p:nvPr/>
        </p:nvSpPr>
        <p:spPr>
          <a:xfrm>
            <a:off x="1033272" y="201168"/>
            <a:ext cx="7086600" cy="10972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nSpc>
                <a:spcPct val="150000"/>
              </a:lnSpc>
            </a:pPr>
            <a:r>
              <a:rPr lang="en-US" dirty="0" smtClean="0"/>
              <a:t>Time synchronization</a:t>
            </a:r>
            <a:endParaRPr lang="en-US" dirty="0"/>
          </a:p>
        </p:txBody>
      </p:sp>
      <p:sp>
        <p:nvSpPr>
          <p:cNvPr id="23" name="Rounded Rectangle 22"/>
          <p:cNvSpPr/>
          <p:nvPr/>
        </p:nvSpPr>
        <p:spPr>
          <a:xfrm>
            <a:off x="2332064" y="1609060"/>
            <a:ext cx="4740395" cy="20217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2580363" y="1585642"/>
            <a:ext cx="1439545" cy="1818911"/>
            <a:chOff x="2629979" y="1726879"/>
            <a:chExt cx="1439545" cy="1818911"/>
          </a:xfrm>
        </p:grpSpPr>
        <p:pic>
          <p:nvPicPr>
            <p:cNvPr id="2050" name="Picture 2" descr="http://icons.iconarchive.com/icons/icons-land/vista-hardware-devices/256/Home-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9979" y="1726879"/>
              <a:ext cx="1439545" cy="14395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52040" y="3176458"/>
              <a:ext cx="420308" cy="369332"/>
            </a:xfrm>
            <a:prstGeom prst="rect">
              <a:avLst/>
            </a:prstGeom>
            <a:noFill/>
          </p:spPr>
          <p:txBody>
            <a:bodyPr wrap="none" rtlCol="0">
              <a:spAutoFit/>
            </a:bodyPr>
            <a:lstStyle/>
            <a:p>
              <a:r>
                <a:rPr lang="en-US" dirty="0" smtClean="0"/>
                <a:t>IIX</a:t>
              </a:r>
              <a:endParaRPr lang="en-US" dirty="0"/>
            </a:p>
          </p:txBody>
        </p:sp>
      </p:grpSp>
      <p:grpSp>
        <p:nvGrpSpPr>
          <p:cNvPr id="25" name="Group 24"/>
          <p:cNvGrpSpPr/>
          <p:nvPr/>
        </p:nvGrpSpPr>
        <p:grpSpPr>
          <a:xfrm>
            <a:off x="3974822" y="1585643"/>
            <a:ext cx="1439545" cy="1818910"/>
            <a:chOff x="4024438" y="1726880"/>
            <a:chExt cx="1439545" cy="1818910"/>
          </a:xfrm>
        </p:grpSpPr>
        <p:pic>
          <p:nvPicPr>
            <p:cNvPr id="5" name="Picture 2" descr="http://icons.iconarchive.com/icons/icons-land/vista-hardware-devices/256/Home-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438" y="1726880"/>
              <a:ext cx="1439545" cy="14395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362893" y="3176458"/>
              <a:ext cx="607859" cy="369332"/>
            </a:xfrm>
            <a:prstGeom prst="rect">
              <a:avLst/>
            </a:prstGeom>
            <a:noFill/>
          </p:spPr>
          <p:txBody>
            <a:bodyPr wrap="none" rtlCol="0">
              <a:spAutoFit/>
            </a:bodyPr>
            <a:lstStyle/>
            <a:p>
              <a:r>
                <a:rPr lang="en-US" dirty="0" smtClean="0"/>
                <a:t>NIST</a:t>
              </a:r>
              <a:endParaRPr lang="en-US" dirty="0"/>
            </a:p>
          </p:txBody>
        </p:sp>
      </p:grpSp>
      <p:grpSp>
        <p:nvGrpSpPr>
          <p:cNvPr id="24" name="Group 23"/>
          <p:cNvGrpSpPr/>
          <p:nvPr/>
        </p:nvGrpSpPr>
        <p:grpSpPr>
          <a:xfrm>
            <a:off x="5457674" y="1585643"/>
            <a:ext cx="1439545" cy="1818910"/>
            <a:chOff x="5507290" y="1726880"/>
            <a:chExt cx="1439545" cy="1818910"/>
          </a:xfrm>
        </p:grpSpPr>
        <p:pic>
          <p:nvPicPr>
            <p:cNvPr id="7" name="Picture 2" descr="http://icons.iconarchive.com/icons/icons-land/vista-hardware-devices/256/Home-Serv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290" y="1726880"/>
              <a:ext cx="1439545" cy="143954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587560" y="3176458"/>
              <a:ext cx="1279004" cy="369332"/>
            </a:xfrm>
            <a:prstGeom prst="rect">
              <a:avLst/>
            </a:prstGeom>
            <a:noFill/>
          </p:spPr>
          <p:txBody>
            <a:bodyPr wrap="none" rtlCol="0">
              <a:spAutoFit/>
            </a:bodyPr>
            <a:lstStyle/>
            <a:p>
              <a:r>
                <a:rPr lang="en-US" dirty="0" smtClean="0"/>
                <a:t>NTP Project</a:t>
              </a:r>
              <a:endParaRPr lang="en-US" dirty="0"/>
            </a:p>
          </p:txBody>
        </p:sp>
      </p:grpSp>
      <p:grpSp>
        <p:nvGrpSpPr>
          <p:cNvPr id="4" name="Group 3"/>
          <p:cNvGrpSpPr/>
          <p:nvPr/>
        </p:nvGrpSpPr>
        <p:grpSpPr>
          <a:xfrm>
            <a:off x="1233620" y="4500435"/>
            <a:ext cx="1534207" cy="1689290"/>
            <a:chOff x="1095772" y="2522041"/>
            <a:chExt cx="2961112" cy="3378580"/>
          </a:xfrm>
        </p:grpSpPr>
        <p:pic>
          <p:nvPicPr>
            <p:cNvPr id="16" name="Picture 7" descr="http://online-passport.info/compbas/wp-content/uploads/2012/07/500px-Gnome-computer.svg_.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5772" y="2522041"/>
              <a:ext cx="2961112" cy="33785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740" t="4222" r="740" b="1203"/>
            <a:stretch/>
          </p:blipFill>
          <p:spPr>
            <a:xfrm>
              <a:off x="1435875" y="2838360"/>
              <a:ext cx="2281950" cy="1617135"/>
            </a:xfrm>
            <a:prstGeom prst="rect">
              <a:avLst/>
            </a:prstGeom>
          </p:spPr>
        </p:pic>
      </p:grpSp>
      <p:pic>
        <p:nvPicPr>
          <p:cNvPr id="10" name="Picture 4"/>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5914" t="6001" r="26159" b="5844"/>
          <a:stretch/>
        </p:blipFill>
        <p:spPr bwMode="auto">
          <a:xfrm>
            <a:off x="5406916" y="4395238"/>
            <a:ext cx="1032786" cy="18996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5914" t="6001" r="26159" b="5844"/>
          <a:stretch/>
        </p:blipFill>
        <p:spPr bwMode="auto">
          <a:xfrm>
            <a:off x="3775796" y="4395238"/>
            <a:ext cx="1032786" cy="189968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5914" t="6001" r="26159" b="5844"/>
          <a:stretch/>
        </p:blipFill>
        <p:spPr bwMode="auto">
          <a:xfrm>
            <a:off x="7087086" y="4395238"/>
            <a:ext cx="1032786" cy="1899684"/>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4" descr="http://icons.iconarchive.com/icons/aha-soft/large-time/512/Alarm-clock-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7529" y="3353585"/>
            <a:ext cx="481959" cy="48195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http://icons.iconarchive.com/icons/aha-soft/large-time/512/Alarm-clock-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1282" y="3347231"/>
            <a:ext cx="481959" cy="48195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http://icons.iconarchive.com/icons/aha-soft/large-time/512/Alarm-clock-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1281" y="3340877"/>
            <a:ext cx="481959" cy="48195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http://icons.iconarchive.com/icons/aha-soft/large-time/512/Alarm-clock-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53614" y="3340876"/>
            <a:ext cx="481959" cy="481959"/>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p:cNvSpPr/>
          <p:nvPr/>
        </p:nvSpPr>
        <p:spPr>
          <a:xfrm>
            <a:off x="7694588" y="4053650"/>
            <a:ext cx="269348" cy="161251"/>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669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500"/>
                                  </p:stCondLst>
                                  <p:childTnLst>
                                    <p:set>
                                      <p:cBhvr>
                                        <p:cTn id="9" dur="1" fill="hold">
                                          <p:stCondLst>
                                            <p:cond delay="0"/>
                                          </p:stCondLst>
                                        </p:cTn>
                                        <p:tgtEl>
                                          <p:spTgt spid="2055"/>
                                        </p:tgtEl>
                                        <p:attrNameLst>
                                          <p:attrName>style.visibility</p:attrName>
                                        </p:attrNameLst>
                                      </p:cBhvr>
                                      <p:to>
                                        <p:strVal val="visible"/>
                                      </p:to>
                                    </p:set>
                                    <p:animEffect transition="in" filter="fade">
                                      <p:cBhvr>
                                        <p:cTn id="10" dur="500"/>
                                        <p:tgtEl>
                                          <p:spTgt spid="2055"/>
                                        </p:tgtEl>
                                      </p:cBhvr>
                                    </p:animEffect>
                                  </p:childTnLst>
                                </p:cTn>
                              </p:par>
                              <p:par>
                                <p:cTn id="11" presetID="42" presetClass="path" presetSubtype="0" accel="50000" decel="50000" fill="hold" nodeType="withEffect">
                                  <p:stCondLst>
                                    <p:cond delay="0"/>
                                  </p:stCondLst>
                                  <p:childTnLst>
                                    <p:animMotion origin="layout" path="M -5.55556E-7 -1.55946E-6 L -0.30226 0.20778 " pathEditMode="relative" rAng="0" ptsTypes="AA">
                                      <p:cBhvr>
                                        <p:cTn id="12" dur="1500" fill="hold"/>
                                        <p:tgtEl>
                                          <p:spTgt spid="2055"/>
                                        </p:tgtEl>
                                        <p:attrNameLst>
                                          <p:attrName>ppt_x</p:attrName>
                                          <p:attrName>ppt_y</p:attrName>
                                        </p:attrNameLst>
                                      </p:cBhvr>
                                      <p:rCtr x="-15122" y="10389"/>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par>
                          <p:cTn id="17" fill="hold">
                            <p:stCondLst>
                              <p:cond delay="0"/>
                            </p:stCondLst>
                            <p:childTnLst>
                              <p:par>
                                <p:cTn id="18" presetID="10" presetClass="entr" presetSubtype="0" fill="hold" nodeType="afterEffect">
                                  <p:stCondLst>
                                    <p:cond delay="50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42" presetClass="path" presetSubtype="0" accel="50000" decel="50000" fill="hold" nodeType="withEffect">
                                  <p:stCondLst>
                                    <p:cond delay="0"/>
                                  </p:stCondLst>
                                  <p:childTnLst>
                                    <p:animMotion origin="layout" path="M 3.88889E-6 3.93799E-6 L -0.0441 0.24595 " pathEditMode="relative" rAng="0" ptsTypes="AA">
                                      <p:cBhvr>
                                        <p:cTn id="22" dur="1500" fill="hold"/>
                                        <p:tgtEl>
                                          <p:spTgt spid="45"/>
                                        </p:tgtEl>
                                        <p:attrNameLst>
                                          <p:attrName>ppt_x</p:attrName>
                                          <p:attrName>ppt_y</p:attrName>
                                        </p:attrNameLst>
                                      </p:cBhvr>
                                      <p:rCtr x="-2205" y="12286"/>
                                    </p:animMotion>
                                  </p:childTnLst>
                                </p:cTn>
                              </p:par>
                            </p:childTnLst>
                          </p:cTn>
                        </p:par>
                        <p:par>
                          <p:cTn id="23" fill="hold">
                            <p:stCondLst>
                              <p:cond delay="1500"/>
                            </p:stCondLst>
                            <p:childTnLst>
                              <p:par>
                                <p:cTn id="24" presetID="1"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par>
                          <p:cTn id="26" fill="hold">
                            <p:stCondLst>
                              <p:cond delay="1500"/>
                            </p:stCondLst>
                            <p:childTnLst>
                              <p:par>
                                <p:cTn id="27" presetID="10" presetClass="entr" presetSubtype="0" fill="hold" nodeType="afterEffect">
                                  <p:stCondLst>
                                    <p:cond delay="50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42" presetClass="path" presetSubtype="0" accel="50000" decel="50000" fill="hold" nodeType="withEffect">
                                  <p:stCondLst>
                                    <p:cond delay="0"/>
                                  </p:stCondLst>
                                  <p:childTnLst>
                                    <p:animMotion origin="layout" path="M 3.88889E-6 -5.64553E-7 L 0.13107 0.24503 " pathEditMode="relative" rAng="0" ptsTypes="AA">
                                      <p:cBhvr>
                                        <p:cTn id="31" dur="1500" fill="hold"/>
                                        <p:tgtEl>
                                          <p:spTgt spid="46"/>
                                        </p:tgtEl>
                                        <p:attrNameLst>
                                          <p:attrName>ppt_x</p:attrName>
                                          <p:attrName>ppt_y</p:attrName>
                                        </p:attrNameLst>
                                      </p:cBhvr>
                                      <p:rCtr x="6545" y="12240"/>
                                    </p:animMotion>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par>
                          <p:cTn id="35" fill="hold">
                            <p:stCondLst>
                              <p:cond delay="3000"/>
                            </p:stCondLst>
                            <p:childTnLst>
                              <p:par>
                                <p:cTn id="36" presetID="10" presetClass="entr" presetSubtype="0" fill="hold" nodeType="afterEffect">
                                  <p:stCondLst>
                                    <p:cond delay="50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par>
                                <p:cTn id="39" presetID="42" presetClass="path" presetSubtype="0" accel="50000" decel="50000" fill="hold" nodeType="withEffect">
                                  <p:stCondLst>
                                    <p:cond delay="0"/>
                                  </p:stCondLst>
                                  <p:childTnLst>
                                    <p:animMotion origin="layout" path="M 1.94444E-6 -0.00463 L 0.31875 0.24352 " pathEditMode="relative" rAng="0" ptsTypes="AA">
                                      <p:cBhvr>
                                        <p:cTn id="40" dur="1500" fill="hold"/>
                                        <p:tgtEl>
                                          <p:spTgt spid="47"/>
                                        </p:tgtEl>
                                        <p:attrNameLst>
                                          <p:attrName>ppt_x</p:attrName>
                                          <p:attrName>ppt_y</p:attrName>
                                        </p:attrNameLst>
                                      </p:cBhvr>
                                      <p:rCtr x="15937" y="12407"/>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2" nodeType="clickEffect">
                                  <p:stCondLst>
                                    <p:cond delay="0"/>
                                  </p:stCondLst>
                                  <p:childTnLst>
                                    <p:set>
                                      <p:cBhvr>
                                        <p:cTn id="44" dur="1" fill="hold">
                                          <p:stCondLst>
                                            <p:cond delay="0"/>
                                          </p:stCondLst>
                                        </p:cTn>
                                        <p:tgtEl>
                                          <p:spTgt spid="2060"/>
                                        </p:tgtEl>
                                        <p:attrNameLst>
                                          <p:attrName>style.visibility</p:attrName>
                                        </p:attrNameLst>
                                      </p:cBhvr>
                                      <p:to>
                                        <p:strVal val="visible"/>
                                      </p:to>
                                    </p:set>
                                  </p:childTnLst>
                                </p:cTn>
                              </p:par>
                              <p:par>
                                <p:cTn id="45" presetID="42" presetClass="path" presetSubtype="0" accel="50000" decel="50000" fill="hold" grpId="0" nodeType="withEffect">
                                  <p:stCondLst>
                                    <p:cond delay="0"/>
                                  </p:stCondLst>
                                  <p:childTnLst>
                                    <p:animMotion origin="layout" path="M 0.00035 -0.0037 L 0.00035 -0.15456 " pathEditMode="relative" rAng="0" ptsTypes="AA">
                                      <p:cBhvr>
                                        <p:cTn id="46" dur="1000" fill="hold"/>
                                        <p:tgtEl>
                                          <p:spTgt spid="2060"/>
                                        </p:tgtEl>
                                        <p:attrNameLst>
                                          <p:attrName>ppt_x</p:attrName>
                                          <p:attrName>ppt_y</p:attrName>
                                        </p:attrNameLst>
                                      </p:cBhvr>
                                      <p:rCtr x="0" y="-7543"/>
                                    </p:animMotion>
                                  </p:childTnLst>
                                </p:cTn>
                              </p:par>
                            </p:childTnLst>
                          </p:cTn>
                        </p:par>
                        <p:par>
                          <p:cTn id="47" fill="hold">
                            <p:stCondLst>
                              <p:cond delay="1000"/>
                            </p:stCondLst>
                            <p:childTnLst>
                              <p:par>
                                <p:cTn id="48" presetID="42" presetClass="path" presetSubtype="0" accel="50000" decel="50000" fill="hold" grpId="1" nodeType="afterEffect">
                                  <p:stCondLst>
                                    <p:cond delay="1500"/>
                                  </p:stCondLst>
                                  <p:childTnLst>
                                    <p:animMotion origin="layout" path="M 0.00034 -0.15456 L 0.6151 -0.15456 " pathEditMode="relative" rAng="0" ptsTypes="AA">
                                      <p:cBhvr>
                                        <p:cTn id="49" dur="1750" fill="hold"/>
                                        <p:tgtEl>
                                          <p:spTgt spid="2060"/>
                                        </p:tgtEl>
                                        <p:attrNameLst>
                                          <p:attrName>ppt_x</p:attrName>
                                          <p:attrName>ppt_y</p:attrName>
                                        </p:attrNameLst>
                                      </p:cBhvr>
                                      <p:rCtr x="30729" y="0"/>
                                    </p:animMotion>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61"/>
                                        </p:tgtEl>
                                        <p:attrNameLst>
                                          <p:attrName>style.visibility</p:attrName>
                                        </p:attrNameLst>
                                      </p:cBhvr>
                                      <p:to>
                                        <p:strVal val="visible"/>
                                      </p:to>
                                    </p:set>
                                    <p:animEffect transition="in" filter="fade">
                                      <p:cBhvr>
                                        <p:cTn id="54" dur="500"/>
                                        <p:tgtEl>
                                          <p:spTgt spid="2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0" grpId="0" animBg="1"/>
      <p:bldP spid="2060" grpId="1" animBg="1"/>
      <p:bldP spid="2060" grpId="2" animBg="1"/>
      <p:bldP spid="206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Assurance</a:t>
            </a:r>
            <a:endParaRPr lang="en-US" dirty="0"/>
          </a:p>
        </p:txBody>
      </p:sp>
      <p:sp>
        <p:nvSpPr>
          <p:cNvPr id="3" name="Content Placeholder 2"/>
          <p:cNvSpPr>
            <a:spLocks noGrp="1"/>
          </p:cNvSpPr>
          <p:nvPr>
            <p:ph idx="1"/>
          </p:nvPr>
        </p:nvSpPr>
        <p:spPr/>
        <p:txBody>
          <a:bodyPr>
            <a:normAutofit/>
          </a:bodyPr>
          <a:lstStyle/>
          <a:p>
            <a:pPr>
              <a:lnSpc>
                <a:spcPct val="150000"/>
              </a:lnSpc>
            </a:pPr>
            <a:r>
              <a:rPr lang="en-US" sz="2700" dirty="0" smtClean="0"/>
              <a:t>Beta testing period of </a:t>
            </a:r>
            <a:r>
              <a:rPr lang="en-US" sz="2700" b="1" dirty="0">
                <a:solidFill>
                  <a:schemeClr val="accent1">
                    <a:lumMod val="40000"/>
                    <a:lumOff val="60000"/>
                  </a:schemeClr>
                </a:solidFill>
              </a:rPr>
              <a:t>7 weeks</a:t>
            </a:r>
          </a:p>
          <a:p>
            <a:pPr>
              <a:lnSpc>
                <a:spcPct val="150000"/>
              </a:lnSpc>
            </a:pPr>
            <a:r>
              <a:rPr lang="en-US" sz="2700" dirty="0" smtClean="0"/>
              <a:t>8 Beta users, with 5 device types</a:t>
            </a:r>
          </a:p>
          <a:p>
            <a:pPr>
              <a:lnSpc>
                <a:spcPct val="150000"/>
              </a:lnSpc>
            </a:pPr>
            <a:r>
              <a:rPr lang="en-US" sz="2700" b="1" dirty="0" smtClean="0">
                <a:solidFill>
                  <a:schemeClr val="accent1">
                    <a:lumMod val="40000"/>
                    <a:lumOff val="60000"/>
                  </a:schemeClr>
                </a:solidFill>
              </a:rPr>
              <a:t>17 </a:t>
            </a:r>
            <a:r>
              <a:rPr lang="en-US" sz="2700" b="1" dirty="0">
                <a:solidFill>
                  <a:schemeClr val="accent1">
                    <a:lumMod val="40000"/>
                    <a:lumOff val="60000"/>
                  </a:schemeClr>
                </a:solidFill>
              </a:rPr>
              <a:t>Beta versions</a:t>
            </a:r>
          </a:p>
          <a:p>
            <a:pPr>
              <a:lnSpc>
                <a:spcPct val="150000"/>
              </a:lnSpc>
            </a:pPr>
            <a:r>
              <a:rPr lang="en-US" sz="2700" dirty="0" smtClean="0"/>
              <a:t>Automated bug reports - </a:t>
            </a:r>
            <a:r>
              <a:rPr lang="en-US" sz="2700" dirty="0" err="1" smtClean="0"/>
              <a:t>Splunk</a:t>
            </a:r>
            <a:endParaRPr lang="en-US" sz="2700" dirty="0" smtClean="0"/>
          </a:p>
          <a:p>
            <a:pPr>
              <a:lnSpc>
                <a:spcPct val="150000"/>
              </a:lnSpc>
            </a:pPr>
            <a:r>
              <a:rPr lang="en-US" sz="2700" dirty="0" smtClean="0"/>
              <a:t>Mobile app testing on real devices - </a:t>
            </a:r>
            <a:r>
              <a:rPr lang="en-US" sz="2700" dirty="0" err="1" smtClean="0"/>
              <a:t>TestObject</a:t>
            </a:r>
            <a:endParaRPr lang="en-US" sz="27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06027"/>
            <a:ext cx="9144000" cy="5357812"/>
          </a:xfrm>
          <a:prstGeom prst="rect">
            <a:avLst/>
          </a:prstGeom>
        </p:spPr>
      </p:pic>
    </p:spTree>
    <p:extLst>
      <p:ext uri="{BB962C8B-B14F-4D97-AF65-F5344CB8AC3E}">
        <p14:creationId xmlns:p14="http://schemas.microsoft.com/office/powerpoint/2010/main" val="309302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more thing…</a:t>
            </a:r>
            <a:endParaRPr lang="en-US" dirty="0"/>
          </a:p>
        </p:txBody>
      </p:sp>
      <p:sp>
        <p:nvSpPr>
          <p:cNvPr id="6" name="Content Placeholder 2"/>
          <p:cNvSpPr>
            <a:spLocks noGrp="1"/>
          </p:cNvSpPr>
          <p:nvPr>
            <p:ph idx="1"/>
          </p:nvPr>
        </p:nvSpPr>
        <p:spPr>
          <a:xfrm>
            <a:off x="1028700" y="1904999"/>
            <a:ext cx="4526280" cy="3840481"/>
          </a:xfrm>
        </p:spPr>
        <p:txBody>
          <a:bodyPr>
            <a:normAutofit/>
          </a:bodyPr>
          <a:lstStyle/>
          <a:p>
            <a:pPr>
              <a:lnSpc>
                <a:spcPct val="150000"/>
              </a:lnSpc>
            </a:pPr>
            <a:r>
              <a:rPr lang="en-US" sz="2400" dirty="0"/>
              <a:t>Smartwatch </a:t>
            </a:r>
            <a:r>
              <a:rPr lang="en-US" sz="2400" dirty="0" smtClean="0"/>
              <a:t>Integration</a:t>
            </a:r>
          </a:p>
          <a:p>
            <a:pPr lvl="1">
              <a:lnSpc>
                <a:spcPct val="150000"/>
              </a:lnSpc>
            </a:pPr>
            <a:r>
              <a:rPr lang="en-US" sz="2400" dirty="0"/>
              <a:t>Shows </a:t>
            </a:r>
            <a:r>
              <a:rPr lang="en-US" sz="2400" dirty="0" smtClean="0"/>
              <a:t>playback information</a:t>
            </a:r>
            <a:endParaRPr lang="en-US" sz="2400" dirty="0"/>
          </a:p>
          <a:p>
            <a:pPr lvl="1">
              <a:lnSpc>
                <a:spcPct val="150000"/>
              </a:lnSpc>
            </a:pPr>
            <a:r>
              <a:rPr lang="en-US" sz="2400" dirty="0" smtClean="0"/>
              <a:t>Shows the connected venue</a:t>
            </a:r>
          </a:p>
          <a:p>
            <a:pPr lvl="1">
              <a:lnSpc>
                <a:spcPct val="150000"/>
              </a:lnSpc>
            </a:pPr>
            <a:r>
              <a:rPr lang="en-US" sz="2400" dirty="0" smtClean="0"/>
              <a:t>Allows user to leave venue</a:t>
            </a:r>
          </a:p>
        </p:txBody>
      </p:sp>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33500" r="33667"/>
          <a:stretch/>
        </p:blipFill>
        <p:spPr>
          <a:xfrm>
            <a:off x="5579745" y="1508760"/>
            <a:ext cx="2438400" cy="4753023"/>
          </a:xfrm>
          <a:prstGeom prst="rect">
            <a:avLst/>
          </a:prstGeom>
        </p:spPr>
      </p:pic>
      <p:pic>
        <p:nvPicPr>
          <p:cNvPr id="5" name="MixusWear-Converted">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5835651" y="2929595"/>
            <a:ext cx="1906270" cy="1906270"/>
          </a:xfrm>
          <a:prstGeom prst="rect">
            <a:avLst/>
          </a:prstGeom>
        </p:spPr>
      </p:pic>
    </p:spTree>
    <p:custDataLst>
      <p:tags r:id="rId1"/>
    </p:custDataLst>
    <p:extLst>
      <p:ext uri="{BB962C8B-B14F-4D97-AF65-F5344CB8AC3E}">
        <p14:creationId xmlns:p14="http://schemas.microsoft.com/office/powerpoint/2010/main" val="251784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normAutofit/>
          </a:bodyPr>
          <a:lstStyle/>
          <a:p>
            <a:pPr>
              <a:lnSpc>
                <a:spcPct val="150000"/>
              </a:lnSpc>
            </a:pPr>
            <a:r>
              <a:rPr lang="en-US" sz="2400" dirty="0"/>
              <a:t>Choose next song algorithm</a:t>
            </a:r>
          </a:p>
          <a:p>
            <a:pPr>
              <a:lnSpc>
                <a:spcPct val="150000"/>
              </a:lnSpc>
            </a:pPr>
            <a:r>
              <a:rPr lang="en-US" sz="2400" dirty="0"/>
              <a:t>Location awareness via BSSID</a:t>
            </a:r>
          </a:p>
          <a:p>
            <a:pPr>
              <a:lnSpc>
                <a:spcPct val="150000"/>
              </a:lnSpc>
            </a:pPr>
            <a:r>
              <a:rPr lang="en-US" sz="2400" dirty="0"/>
              <a:t>Battery management</a:t>
            </a:r>
          </a:p>
          <a:p>
            <a:pPr>
              <a:lnSpc>
                <a:spcPct val="150000"/>
              </a:lnSpc>
            </a:pPr>
            <a:r>
              <a:rPr lang="en-US" sz="2400" dirty="0"/>
              <a:t>NTP-based synchronization</a:t>
            </a:r>
          </a:p>
          <a:p>
            <a:pPr>
              <a:lnSpc>
                <a:spcPct val="150000"/>
              </a:lnSpc>
            </a:pPr>
            <a:r>
              <a:rPr lang="en-US" sz="2400" dirty="0"/>
              <a:t>Smartwatch support</a:t>
            </a:r>
          </a:p>
          <a:p>
            <a:pPr>
              <a:lnSpc>
                <a:spcPct val="150000"/>
              </a:lnSpc>
            </a:pPr>
            <a:r>
              <a:rPr lang="en-US" sz="2400" dirty="0" smtClean="0"/>
              <a:t>Parse, Facebook, YouTube, Freebase integration</a:t>
            </a:r>
            <a:endParaRPr lang="en-US" sz="2400" dirty="0"/>
          </a:p>
        </p:txBody>
      </p:sp>
    </p:spTree>
    <p:extLst>
      <p:ext uri="{BB962C8B-B14F-4D97-AF65-F5344CB8AC3E}">
        <p14:creationId xmlns:p14="http://schemas.microsoft.com/office/powerpoint/2010/main" val="198280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things first…</a:t>
            </a:r>
            <a:endParaRPr lang="en-US" dirty="0"/>
          </a:p>
        </p:txBody>
      </p:sp>
      <p:sp>
        <p:nvSpPr>
          <p:cNvPr id="9" name="TextBox 8"/>
          <p:cNvSpPr txBox="1"/>
          <p:nvPr/>
        </p:nvSpPr>
        <p:spPr>
          <a:xfrm>
            <a:off x="331127" y="5151728"/>
            <a:ext cx="8710013" cy="830997"/>
          </a:xfrm>
          <a:prstGeom prst="rect">
            <a:avLst/>
          </a:prstGeom>
          <a:noFill/>
        </p:spPr>
        <p:txBody>
          <a:bodyPr wrap="none" rtlCol="0">
            <a:spAutoFit/>
          </a:bodyPr>
          <a:lstStyle/>
          <a:p>
            <a:r>
              <a:rPr lang="en-US" sz="2400" dirty="0">
                <a:hlinkClick r:id="rId3"/>
              </a:rPr>
              <a:t>https://</a:t>
            </a:r>
            <a:r>
              <a:rPr lang="en-US" sz="2400" dirty="0" smtClean="0">
                <a:hlinkClick r:id="rId3"/>
              </a:rPr>
              <a:t>play.google.com/store/apps/details?id=com.broman.mixus</a:t>
            </a:r>
            <a:endParaRPr lang="en-US" sz="2400" dirty="0" smtClean="0"/>
          </a:p>
          <a:p>
            <a:r>
              <a:rPr lang="en-US" sz="2400" dirty="0" smtClean="0"/>
              <a:t>		Or search “</a:t>
            </a:r>
            <a:r>
              <a:rPr lang="en-US" sz="2400" dirty="0" err="1" smtClean="0"/>
              <a:t>Mixus</a:t>
            </a:r>
            <a:r>
              <a:rPr lang="en-US" sz="2400" dirty="0" smtClean="0"/>
              <a:t>” in Google Play Store</a:t>
            </a:r>
            <a:endParaRPr lang="en-US" sz="24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5884" y="2082562"/>
            <a:ext cx="2802705" cy="2802705"/>
          </a:xfrm>
          <a:prstGeom prst="rect">
            <a:avLst/>
          </a:prstGeom>
        </p:spPr>
      </p:pic>
    </p:spTree>
    <p:extLst>
      <p:ext uri="{BB962C8B-B14F-4D97-AF65-F5344CB8AC3E}">
        <p14:creationId xmlns:p14="http://schemas.microsoft.com/office/powerpoint/2010/main" val="184082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a:xfrm>
            <a:off x="1028700" y="1904999"/>
            <a:ext cx="7399020" cy="4419601"/>
          </a:xfrm>
        </p:spPr>
        <p:txBody>
          <a:bodyPr>
            <a:normAutofit/>
          </a:bodyPr>
          <a:lstStyle/>
          <a:p>
            <a:pPr>
              <a:lnSpc>
                <a:spcPct val="120000"/>
              </a:lnSpc>
            </a:pPr>
            <a:r>
              <a:rPr lang="en-US" sz="2400" dirty="0" smtClean="0"/>
              <a:t>Expanding the </a:t>
            </a:r>
            <a:r>
              <a:rPr lang="en-US" sz="2400" dirty="0"/>
              <a:t>preferences model </a:t>
            </a:r>
            <a:r>
              <a:rPr lang="en-US" sz="2400" dirty="0" smtClean="0"/>
              <a:t>– </a:t>
            </a:r>
            <a:r>
              <a:rPr lang="en-US" sz="2400" b="1" dirty="0">
                <a:solidFill>
                  <a:schemeClr val="accent1">
                    <a:lumMod val="40000"/>
                    <a:lumOff val="60000"/>
                  </a:schemeClr>
                </a:solidFill>
              </a:rPr>
              <a:t>S</a:t>
            </a:r>
            <a:r>
              <a:rPr lang="en-US" sz="2400" b="1" dirty="0" smtClean="0">
                <a:solidFill>
                  <a:schemeClr val="accent1">
                    <a:lumMod val="40000"/>
                    <a:lumOff val="60000"/>
                  </a:schemeClr>
                </a:solidFill>
              </a:rPr>
              <a:t>ongs</a:t>
            </a:r>
            <a:r>
              <a:rPr lang="en-US" sz="2400" b="1" dirty="0">
                <a:solidFill>
                  <a:schemeClr val="accent1">
                    <a:lumMod val="40000"/>
                    <a:lumOff val="60000"/>
                  </a:schemeClr>
                </a:solidFill>
              </a:rPr>
              <a:t>, </a:t>
            </a:r>
            <a:r>
              <a:rPr lang="en-US" sz="2400" b="1" dirty="0" smtClean="0">
                <a:solidFill>
                  <a:schemeClr val="accent1">
                    <a:lumMod val="40000"/>
                    <a:lumOff val="60000"/>
                  </a:schemeClr>
                </a:solidFill>
              </a:rPr>
              <a:t>albums</a:t>
            </a:r>
            <a:endParaRPr lang="en-US" sz="2400" dirty="0" smtClean="0"/>
          </a:p>
          <a:p>
            <a:pPr>
              <a:lnSpc>
                <a:spcPct val="120000"/>
              </a:lnSpc>
            </a:pPr>
            <a:r>
              <a:rPr lang="en-US" sz="2400" dirty="0" smtClean="0"/>
              <a:t>M</a:t>
            </a:r>
            <a:r>
              <a:rPr lang="en-US" sz="2400" dirty="0"/>
              <a:t>ore information sources</a:t>
            </a:r>
          </a:p>
          <a:p>
            <a:pPr>
              <a:lnSpc>
                <a:spcPct val="120000"/>
              </a:lnSpc>
            </a:pPr>
            <a:r>
              <a:rPr lang="en-US" sz="2400" dirty="0" smtClean="0"/>
              <a:t>Choose next song algorithm improvements</a:t>
            </a:r>
          </a:p>
          <a:p>
            <a:pPr lvl="1">
              <a:lnSpc>
                <a:spcPct val="120000"/>
              </a:lnSpc>
            </a:pPr>
            <a:r>
              <a:rPr lang="en-US" sz="2400" dirty="0" smtClean="0"/>
              <a:t>Make it more likely that the next song is of the </a:t>
            </a:r>
            <a:r>
              <a:rPr lang="en-US" sz="2400" b="1" dirty="0" smtClean="0">
                <a:solidFill>
                  <a:schemeClr val="accent1">
                    <a:lumMod val="40000"/>
                    <a:lumOff val="60000"/>
                  </a:schemeClr>
                </a:solidFill>
              </a:rPr>
              <a:t>same genre</a:t>
            </a:r>
            <a:r>
              <a:rPr lang="en-US" sz="2400" dirty="0" smtClean="0"/>
              <a:t>, and of a </a:t>
            </a:r>
            <a:r>
              <a:rPr lang="en-US" sz="2400" b="1" dirty="0" smtClean="0">
                <a:solidFill>
                  <a:schemeClr val="accent1">
                    <a:lumMod val="40000"/>
                    <a:lumOff val="60000"/>
                  </a:schemeClr>
                </a:solidFill>
              </a:rPr>
              <a:t>different artist</a:t>
            </a:r>
          </a:p>
          <a:p>
            <a:pPr>
              <a:lnSpc>
                <a:spcPct val="120000"/>
              </a:lnSpc>
            </a:pPr>
            <a:r>
              <a:rPr lang="en-US" sz="2400" dirty="0" smtClean="0"/>
              <a:t>Add more user interactions</a:t>
            </a:r>
          </a:p>
          <a:p>
            <a:pPr lvl="1">
              <a:lnSpc>
                <a:spcPct val="120000"/>
              </a:lnSpc>
            </a:pPr>
            <a:r>
              <a:rPr lang="en-US" sz="2400" dirty="0"/>
              <a:t>Song </a:t>
            </a:r>
            <a:r>
              <a:rPr lang="en-US" sz="2400" dirty="0" smtClean="0"/>
              <a:t>requests, voting, "</a:t>
            </a:r>
            <a:r>
              <a:rPr lang="en-US" sz="2400" dirty="0"/>
              <a:t>Like" and "</a:t>
            </a:r>
            <a:r>
              <a:rPr lang="en-US" sz="2400" dirty="0" smtClean="0"/>
              <a:t>Unlike“</a:t>
            </a:r>
          </a:p>
          <a:p>
            <a:pPr lvl="2">
              <a:lnSpc>
                <a:spcPct val="120000"/>
              </a:lnSpc>
            </a:pPr>
            <a:r>
              <a:rPr lang="en-US" sz="2000" dirty="0" smtClean="0"/>
              <a:t>Also on the smart </a:t>
            </a:r>
            <a:r>
              <a:rPr lang="en-US" sz="2000" dirty="0"/>
              <a:t>watch</a:t>
            </a:r>
            <a:endParaRPr lang="en-US" sz="2000" dirty="0" smtClean="0"/>
          </a:p>
        </p:txBody>
      </p:sp>
    </p:spTree>
    <p:extLst>
      <p:ext uri="{BB962C8B-B14F-4D97-AF65-F5344CB8AC3E}">
        <p14:creationId xmlns:p14="http://schemas.microsoft.com/office/powerpoint/2010/main" val="398004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7129" y="1905000"/>
            <a:ext cx="3810000" cy="3162300"/>
          </a:xfrm>
          <a:prstGeom prst="rect">
            <a:avLst/>
          </a:prstGeom>
        </p:spPr>
      </p:pic>
    </p:spTree>
    <p:extLst>
      <p:ext uri="{BB962C8B-B14F-4D97-AF65-F5344CB8AC3E}">
        <p14:creationId xmlns:p14="http://schemas.microsoft.com/office/powerpoint/2010/main" val="336892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0" y="2209800"/>
            <a:ext cx="5829299" cy="2743200"/>
          </a:xfrm>
        </p:spPr>
        <p:txBody>
          <a:bodyPr anchor="ctr"/>
          <a:lstStyle/>
          <a:p>
            <a:pPr algn="ctr"/>
            <a:r>
              <a:rPr lang="en-US" dirty="0" smtClean="0"/>
              <a:t>Thank You!</a:t>
            </a:r>
            <a:endParaRPr lang="en-US" dirty="0"/>
          </a:p>
        </p:txBody>
      </p:sp>
    </p:spTree>
    <p:extLst>
      <p:ext uri="{BB962C8B-B14F-4D97-AF65-F5344CB8AC3E}">
        <p14:creationId xmlns:p14="http://schemas.microsoft.com/office/powerpoint/2010/main" val="298702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will we talk about?</a:t>
            </a:r>
            <a:endParaRPr lang="en-US" dirty="0"/>
          </a:p>
        </p:txBody>
      </p:sp>
      <p:sp>
        <p:nvSpPr>
          <p:cNvPr id="3" name="Content Placeholder 2"/>
          <p:cNvSpPr>
            <a:spLocks noGrp="1"/>
          </p:cNvSpPr>
          <p:nvPr>
            <p:ph idx="1"/>
          </p:nvPr>
        </p:nvSpPr>
        <p:spPr>
          <a:xfrm>
            <a:off x="1028700" y="1835988"/>
            <a:ext cx="7086600" cy="4547559"/>
          </a:xfrm>
        </p:spPr>
        <p:txBody>
          <a:bodyPr>
            <a:noAutofit/>
          </a:bodyPr>
          <a:lstStyle/>
          <a:p>
            <a:pPr>
              <a:lnSpc>
                <a:spcPct val="130000"/>
              </a:lnSpc>
            </a:pPr>
            <a:r>
              <a:rPr lang="en-US" sz="3200" dirty="0" smtClean="0"/>
              <a:t>Use case</a:t>
            </a:r>
          </a:p>
          <a:p>
            <a:pPr>
              <a:lnSpc>
                <a:spcPct val="130000"/>
              </a:lnSpc>
            </a:pPr>
            <a:r>
              <a:rPr lang="en-US" sz="3200" dirty="0" smtClean="0"/>
              <a:t>What </a:t>
            </a:r>
            <a:r>
              <a:rPr lang="en-US" sz="3200" dirty="0"/>
              <a:t>is </a:t>
            </a:r>
            <a:r>
              <a:rPr lang="en-US" sz="3200" dirty="0" err="1"/>
              <a:t>Mixus</a:t>
            </a:r>
            <a:r>
              <a:rPr lang="en-US" sz="3200" dirty="0"/>
              <a:t>?</a:t>
            </a:r>
          </a:p>
          <a:p>
            <a:pPr>
              <a:lnSpc>
                <a:spcPct val="130000"/>
              </a:lnSpc>
            </a:pPr>
            <a:r>
              <a:rPr lang="en-US" sz="3000" dirty="0" smtClean="0"/>
              <a:t>Solution architecture</a:t>
            </a:r>
          </a:p>
          <a:p>
            <a:pPr>
              <a:lnSpc>
                <a:spcPct val="130000"/>
              </a:lnSpc>
            </a:pPr>
            <a:r>
              <a:rPr lang="en-US" sz="3200" dirty="0" smtClean="0"/>
              <a:t>Live demo</a:t>
            </a:r>
          </a:p>
          <a:p>
            <a:pPr>
              <a:lnSpc>
                <a:spcPct val="130000"/>
              </a:lnSpc>
            </a:pPr>
            <a:r>
              <a:rPr lang="en-US" sz="3000" dirty="0" smtClean="0"/>
              <a:t>Design details</a:t>
            </a:r>
            <a:endParaRPr lang="en-US" sz="3000" dirty="0"/>
          </a:p>
          <a:p>
            <a:pPr>
              <a:lnSpc>
                <a:spcPct val="130000"/>
              </a:lnSpc>
            </a:pPr>
            <a:r>
              <a:rPr lang="en-US" sz="3200" dirty="0" smtClean="0"/>
              <a:t>The future</a:t>
            </a:r>
          </a:p>
          <a:p>
            <a:pPr>
              <a:lnSpc>
                <a:spcPct val="130000"/>
              </a:lnSpc>
            </a:pPr>
            <a:endParaRPr lang="en-US" sz="3200" dirty="0" smtClean="0"/>
          </a:p>
        </p:txBody>
      </p:sp>
    </p:spTree>
    <p:extLst>
      <p:ext uri="{BB962C8B-B14F-4D97-AF65-F5344CB8AC3E}">
        <p14:creationId xmlns:p14="http://schemas.microsoft.com/office/powerpoint/2010/main" val="67017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3612" y="1561489"/>
            <a:ext cx="2191838" cy="1526316"/>
          </a:xfrm>
          <a:prstGeom prst="rect">
            <a:avLst/>
          </a:prstGeom>
        </p:spPr>
      </p:pic>
      <p:sp>
        <p:nvSpPr>
          <p:cNvPr id="2" name="Title 1"/>
          <p:cNvSpPr>
            <a:spLocks noGrp="1"/>
          </p:cNvSpPr>
          <p:nvPr>
            <p:ph type="title"/>
          </p:nvPr>
        </p:nvSpPr>
        <p:spPr/>
        <p:txBody>
          <a:bodyPr/>
          <a:lstStyle/>
          <a:p>
            <a:r>
              <a:rPr lang="en-US" dirty="0" smtClean="0"/>
              <a:t>Use case example</a:t>
            </a:r>
            <a:endParaRPr lang="en-US" dirty="0"/>
          </a:p>
        </p:txBody>
      </p:sp>
      <p:pic>
        <p:nvPicPr>
          <p:cNvPr id="7170" name="Picture 2" descr="http://cliparts.co/cliparts/Xyi/k5x/Xyik5xb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3176" y="3098798"/>
            <a:ext cx="3392062" cy="3967163"/>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allout 3"/>
          <p:cNvSpPr/>
          <p:nvPr/>
        </p:nvSpPr>
        <p:spPr>
          <a:xfrm>
            <a:off x="3746500" y="1574800"/>
            <a:ext cx="2228674" cy="1295398"/>
          </a:xfrm>
          <a:prstGeom prst="cloudCallout">
            <a:avLst>
              <a:gd name="adj1" fmla="val -31392"/>
              <a:gd name="adj2" fmla="val 80297"/>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algn="ctr"/>
            <a:r>
              <a:rPr lang="en-US" sz="2000" b="1" dirty="0" smtClean="0">
                <a:solidFill>
                  <a:schemeClr val="bg1"/>
                </a:solidFill>
              </a:rPr>
              <a:t>Jazz</a:t>
            </a:r>
          </a:p>
          <a:p>
            <a:pPr algn="ctr"/>
            <a:r>
              <a:rPr lang="en-US" sz="2000" b="1" dirty="0" smtClean="0">
                <a:solidFill>
                  <a:schemeClr val="bg1"/>
                </a:solidFill>
              </a:rPr>
              <a:t>Pop</a:t>
            </a:r>
          </a:p>
        </p:txBody>
      </p:sp>
      <p:sp>
        <p:nvSpPr>
          <p:cNvPr id="6" name="Cloud Callout 5"/>
          <p:cNvSpPr/>
          <p:nvPr/>
        </p:nvSpPr>
        <p:spPr>
          <a:xfrm>
            <a:off x="342900" y="1727198"/>
            <a:ext cx="2228674" cy="1295398"/>
          </a:xfrm>
          <a:prstGeom prst="cloudCallout">
            <a:avLst>
              <a:gd name="adj1" fmla="val 26993"/>
              <a:gd name="adj2" fmla="val 66572"/>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pPr algn="ctr"/>
            <a:r>
              <a:rPr lang="en-US" sz="2000" b="1" dirty="0" smtClean="0">
                <a:solidFill>
                  <a:schemeClr val="bg1"/>
                </a:solidFill>
              </a:rPr>
              <a:t>Jazz</a:t>
            </a:r>
          </a:p>
          <a:p>
            <a:pPr algn="ctr"/>
            <a:r>
              <a:rPr lang="en-US" sz="2000" b="1" dirty="0" err="1" smtClean="0">
                <a:solidFill>
                  <a:schemeClr val="bg1"/>
                </a:solidFill>
              </a:rPr>
              <a:t>Shlomo</a:t>
            </a:r>
            <a:r>
              <a:rPr lang="en-US" sz="2000" b="1" dirty="0" smtClean="0">
                <a:solidFill>
                  <a:schemeClr val="bg1"/>
                </a:solidFill>
              </a:rPr>
              <a:t> </a:t>
            </a:r>
            <a:r>
              <a:rPr lang="en-US" sz="2000" b="1" dirty="0" err="1" smtClean="0">
                <a:solidFill>
                  <a:schemeClr val="bg1"/>
                </a:solidFill>
              </a:rPr>
              <a:t>Artzi</a:t>
            </a:r>
            <a:endParaRPr lang="en-US" sz="2000" b="1" dirty="0" smtClean="0">
              <a:solidFill>
                <a:schemeClr val="bg1"/>
              </a:solidFill>
            </a:endParaRPr>
          </a:p>
        </p:txBody>
      </p:sp>
      <p:pic>
        <p:nvPicPr>
          <p:cNvPr id="7172" name="Picture 4" descr="http://www.lisc.us/Wall-Mounted-Bookshelf-Speaker-Icon.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5332" y="2062166"/>
            <a:ext cx="1701406" cy="226854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urjashakti.co.uk/Sound_Energy_files/500px-Speaker_Icon.svg.png"/>
          <p:cNvPicPr>
            <a:picLocks noChangeAspect="1" noChangeArrowheads="1"/>
          </p:cNvPicPr>
          <p:nvPr/>
        </p:nvPicPr>
        <p:blipFill>
          <a:blip r:embed="rId7" cstate="print">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0364491">
            <a:off x="6459089" y="2428677"/>
            <a:ext cx="995597" cy="22744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052039" y="4232620"/>
            <a:ext cx="3100529" cy="1508105"/>
          </a:xfrm>
          <a:prstGeom prst="rect">
            <a:avLst/>
          </a:prstGeom>
          <a:noFill/>
        </p:spPr>
        <p:txBody>
          <a:bodyPr wrap="none" rtlCol="0">
            <a:spAutoFit/>
          </a:bodyPr>
          <a:lstStyle/>
          <a:p>
            <a:pPr algn="ctr" rtl="1"/>
            <a:r>
              <a:rPr lang="he-IL" sz="3600" dirty="0">
                <a:latin typeface="Times New Roman" panose="02020603050405020304" pitchFamily="18" charset="0"/>
                <a:cs typeface="Times New Roman" panose="02020603050405020304" pitchFamily="18" charset="0"/>
              </a:rPr>
              <a:t>"</a:t>
            </a:r>
            <a:r>
              <a:rPr lang="he-IL" sz="2000" dirty="0" smtClean="0"/>
              <a:t>היא </a:t>
            </a:r>
            <a:r>
              <a:rPr lang="he-IL" sz="2000" dirty="0"/>
              <a:t>מזמינה הפוך </a:t>
            </a:r>
            <a:r>
              <a:rPr lang="he-IL" sz="2000" dirty="0" smtClean="0"/>
              <a:t>לשנינו</a:t>
            </a:r>
          </a:p>
          <a:p>
            <a:pPr algn="ctr" rtl="1"/>
            <a:r>
              <a:rPr lang="he-IL" sz="2000" dirty="0" smtClean="0"/>
              <a:t>ורק מתלוננת </a:t>
            </a:r>
            <a:r>
              <a:rPr lang="he-IL" sz="2000" dirty="0"/>
              <a:t>על החום </a:t>
            </a:r>
            <a:br>
              <a:rPr lang="he-IL" sz="2000" dirty="0"/>
            </a:br>
            <a:r>
              <a:rPr lang="he-IL" sz="2000" dirty="0"/>
              <a:t>איזה חום אולי נזוז </a:t>
            </a:r>
            <a:r>
              <a:rPr lang="he-IL" sz="2000" dirty="0" smtClean="0"/>
              <a:t>שואלת...</a:t>
            </a:r>
            <a:r>
              <a:rPr lang="he-IL" sz="3600"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7176" name="Picture 8" descr="http://images.clipartpanda.com/music-notes-coloring-pages-musical_notes_set_line_art_0.png"/>
          <p:cNvPicPr>
            <a:picLocks noChangeAspect="1" noChangeArrowheads="1"/>
          </p:cNvPicPr>
          <p:nvPr/>
        </p:nvPicPr>
        <p:blipFill rotWithShape="1">
          <a:blip r:embed="rId9">
            <a:extLst>
              <a:ext uri="{28A0092B-C50C-407E-A947-70E740481C1C}">
                <a14:useLocalDpi xmlns:a14="http://schemas.microsoft.com/office/drawing/2010/main" val="0"/>
              </a:ext>
            </a:extLst>
          </a:blip>
          <a:srcRect l="31088"/>
          <a:stretch/>
        </p:blipFill>
        <p:spPr bwMode="auto">
          <a:xfrm>
            <a:off x="4790426" y="3171029"/>
            <a:ext cx="1654648" cy="15279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3839" y="1713312"/>
            <a:ext cx="1440464" cy="1440464"/>
          </a:xfrm>
          <a:prstGeom prst="rect">
            <a:avLst/>
          </a:prstGeom>
        </p:spPr>
      </p:pic>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44918" y="1849853"/>
            <a:ext cx="1938079" cy="1162271"/>
          </a:xfrm>
          <a:prstGeom prst="rect">
            <a:avLst/>
          </a:prstGeom>
        </p:spPr>
      </p:pic>
    </p:spTree>
    <p:custDataLst>
      <p:tags r:id="rId1"/>
    </p:custDataLst>
    <p:extLst>
      <p:ext uri="{BB962C8B-B14F-4D97-AF65-F5344CB8AC3E}">
        <p14:creationId xmlns:p14="http://schemas.microsoft.com/office/powerpoint/2010/main" val="193783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3"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4" nodeType="click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heel(1)">
                                      <p:cBhvr>
                                        <p:cTn id="35" dur="500"/>
                                        <p:tgtEl>
                                          <p:spTgt spid="4"/>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heel(1)">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176"/>
                                        </p:tgtEl>
                                        <p:attrNameLst>
                                          <p:attrName>style.visibility</p:attrName>
                                        </p:attrNameLst>
                                      </p:cBhvr>
                                      <p:to>
                                        <p:strVal val="visible"/>
                                      </p:to>
                                    </p:set>
                                    <p:animEffect transition="in" filter="fade">
                                      <p:cBhvr>
                                        <p:cTn id="43" dur="500"/>
                                        <p:tgtEl>
                                          <p:spTgt spid="7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3"/>
      <p:bldP spid="5" grpId="4"/>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Mixus</a:t>
            </a:r>
            <a:r>
              <a:rPr lang="en-US" dirty="0"/>
              <a:t>?</a:t>
            </a:r>
          </a:p>
        </p:txBody>
      </p:sp>
      <p:sp>
        <p:nvSpPr>
          <p:cNvPr id="3" name="Content Placeholder 2"/>
          <p:cNvSpPr>
            <a:spLocks noGrp="1"/>
          </p:cNvSpPr>
          <p:nvPr>
            <p:ph idx="1"/>
          </p:nvPr>
        </p:nvSpPr>
        <p:spPr>
          <a:xfrm>
            <a:off x="1028700" y="3976366"/>
            <a:ext cx="6286501" cy="2113883"/>
          </a:xfrm>
        </p:spPr>
        <p:txBody>
          <a:bodyPr>
            <a:noAutofit/>
          </a:bodyPr>
          <a:lstStyle/>
          <a:p>
            <a:r>
              <a:rPr lang="en-US" sz="3000" dirty="0" smtClean="0"/>
              <a:t>Play music </a:t>
            </a:r>
            <a:r>
              <a:rPr lang="en-US" sz="3000" dirty="0"/>
              <a:t>in public </a:t>
            </a:r>
            <a:r>
              <a:rPr lang="en-US" sz="3000" dirty="0" smtClean="0"/>
              <a:t>places</a:t>
            </a:r>
          </a:p>
          <a:p>
            <a:r>
              <a:rPr lang="en-US" sz="3000" dirty="0" smtClean="0"/>
              <a:t>Considering </a:t>
            </a:r>
            <a:r>
              <a:rPr lang="en-US" sz="3000" dirty="0"/>
              <a:t>customers' </a:t>
            </a:r>
            <a:r>
              <a:rPr lang="en-US" sz="3000" dirty="0" smtClean="0"/>
              <a:t>preferences</a:t>
            </a:r>
          </a:p>
          <a:p>
            <a:r>
              <a:rPr lang="en-US" sz="3000" dirty="0"/>
              <a:t>Minimal </a:t>
            </a:r>
            <a:r>
              <a:rPr lang="en-US" sz="3000" dirty="0" smtClean="0"/>
              <a:t>interaction</a:t>
            </a:r>
          </a:p>
        </p:txBody>
      </p:sp>
      <p:sp>
        <p:nvSpPr>
          <p:cNvPr id="4" name="Content Placeholder 2"/>
          <p:cNvSpPr txBox="1">
            <a:spLocks/>
          </p:cNvSpPr>
          <p:nvPr/>
        </p:nvSpPr>
        <p:spPr>
          <a:xfrm>
            <a:off x="734709" y="1799184"/>
            <a:ext cx="8131126" cy="19832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200"/>
              </a:spcBef>
              <a:buFont typeface="Arial" panose="020B0604020202020204" pitchFamily="34" charset="0"/>
              <a:buChar char="•"/>
              <a:defRPr sz="22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Font typeface="Arial" panose="020B0604020202020204"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280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288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sz="4000" b="1" dirty="0" smtClean="0"/>
              <a:t>A </a:t>
            </a:r>
            <a:r>
              <a:rPr lang="en-US" sz="4000" b="1" dirty="0" smtClean="0">
                <a:solidFill>
                  <a:schemeClr val="accent1">
                    <a:lumMod val="40000"/>
                    <a:lumOff val="60000"/>
                  </a:schemeClr>
                </a:solidFill>
              </a:rPr>
              <a:t>proximity-based</a:t>
            </a:r>
            <a:r>
              <a:rPr lang="en-US" sz="4000" b="1" dirty="0" smtClean="0"/>
              <a:t> music platform </a:t>
            </a:r>
          </a:p>
          <a:p>
            <a:pPr marL="0" indent="0" algn="ctr">
              <a:lnSpc>
                <a:spcPct val="150000"/>
              </a:lnSpc>
              <a:buFont typeface="Arial" panose="020B0604020202020204" pitchFamily="34" charset="0"/>
              <a:buNone/>
            </a:pPr>
            <a:r>
              <a:rPr lang="en-US" sz="4000" b="1" dirty="0" smtClean="0"/>
              <a:t>based on users’ </a:t>
            </a:r>
            <a:r>
              <a:rPr lang="en-US" sz="4000" b="1" dirty="0" smtClean="0">
                <a:solidFill>
                  <a:schemeClr val="accent1">
                    <a:lumMod val="40000"/>
                    <a:lumOff val="60000"/>
                  </a:schemeClr>
                </a:solidFill>
              </a:rPr>
              <a:t>personal</a:t>
            </a:r>
            <a:r>
              <a:rPr lang="en-US" sz="4000" b="1" dirty="0" smtClean="0"/>
              <a:t> </a:t>
            </a:r>
            <a:r>
              <a:rPr lang="en-US" sz="4000" b="1" dirty="0" smtClean="0">
                <a:solidFill>
                  <a:schemeClr val="accent1">
                    <a:lumMod val="40000"/>
                    <a:lumOff val="60000"/>
                  </a:schemeClr>
                </a:solidFill>
              </a:rPr>
              <a:t>preferences</a:t>
            </a:r>
          </a:p>
        </p:txBody>
      </p:sp>
    </p:spTree>
    <p:extLst>
      <p:ext uri="{BB962C8B-B14F-4D97-AF65-F5344CB8AC3E}">
        <p14:creationId xmlns:p14="http://schemas.microsoft.com/office/powerpoint/2010/main" val="71714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architecture</a:t>
            </a:r>
            <a:endParaRPr lang="en-US" dirty="0"/>
          </a:p>
        </p:txBody>
      </p:sp>
      <p:grpSp>
        <p:nvGrpSpPr>
          <p:cNvPr id="27" name="Group 26"/>
          <p:cNvGrpSpPr/>
          <p:nvPr/>
        </p:nvGrpSpPr>
        <p:grpSpPr>
          <a:xfrm>
            <a:off x="5176095" y="1545671"/>
            <a:ext cx="4313134" cy="4828439"/>
            <a:chOff x="5184562" y="1545671"/>
            <a:chExt cx="4313134" cy="4828439"/>
          </a:xfrm>
        </p:grpSpPr>
        <p:grpSp>
          <p:nvGrpSpPr>
            <p:cNvPr id="4" name="Group 3"/>
            <p:cNvGrpSpPr/>
            <p:nvPr/>
          </p:nvGrpSpPr>
          <p:grpSpPr>
            <a:xfrm>
              <a:off x="5184562" y="1545671"/>
              <a:ext cx="4313134" cy="4313134"/>
              <a:chOff x="5105143" y="2064125"/>
              <a:chExt cx="4313134" cy="4313134"/>
            </a:xfrm>
          </p:grpSpPr>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105143" y="2064125"/>
                <a:ext cx="2854477" cy="28544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836617" y="2677545"/>
                <a:ext cx="2854477" cy="28544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563800" y="3522782"/>
                <a:ext cx="2854477" cy="2854477"/>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p:cNvSpPr txBox="1"/>
            <p:nvPr/>
          </p:nvSpPr>
          <p:spPr>
            <a:xfrm>
              <a:off x="6384698" y="5912445"/>
              <a:ext cx="1421736" cy="461665"/>
            </a:xfrm>
            <a:prstGeom prst="rect">
              <a:avLst/>
            </a:prstGeom>
            <a:noFill/>
          </p:spPr>
          <p:txBody>
            <a:bodyPr wrap="none" rtlCol="0">
              <a:spAutoFit/>
            </a:bodyPr>
            <a:lstStyle/>
            <a:p>
              <a:r>
                <a:rPr lang="en-US" sz="2400" dirty="0" smtClean="0"/>
                <a:t>End Users</a:t>
              </a:r>
              <a:endParaRPr lang="en-US" sz="2400" dirty="0"/>
            </a:p>
          </p:txBody>
        </p:sp>
        <p:sp>
          <p:nvSpPr>
            <p:cNvPr id="20" name="Oval 4"/>
            <p:cNvSpPr/>
            <p:nvPr/>
          </p:nvSpPr>
          <p:spPr>
            <a:xfrm>
              <a:off x="6721685" y="5352820"/>
              <a:ext cx="559625" cy="5596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endParaRPr lang="en-US" sz="4800" kern="1200" dirty="0"/>
            </a:p>
          </p:txBody>
        </p:sp>
      </p:grpSp>
      <p:grpSp>
        <p:nvGrpSpPr>
          <p:cNvPr id="3" name="Group 2"/>
          <p:cNvGrpSpPr/>
          <p:nvPr/>
        </p:nvGrpSpPr>
        <p:grpSpPr>
          <a:xfrm>
            <a:off x="3974758" y="1892192"/>
            <a:ext cx="1863990" cy="2191392"/>
            <a:chOff x="3974758" y="1892192"/>
            <a:chExt cx="1863990" cy="2191392"/>
          </a:xfrm>
        </p:grpSpPr>
        <p:sp>
          <p:nvSpPr>
            <p:cNvPr id="5" name="Striped Right Arrow 4"/>
            <p:cNvSpPr/>
            <p:nvPr/>
          </p:nvSpPr>
          <p:spPr>
            <a:xfrm>
              <a:off x="3974760" y="2574207"/>
              <a:ext cx="1863988" cy="746975"/>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riped Right Arrow 11"/>
            <p:cNvSpPr/>
            <p:nvPr/>
          </p:nvSpPr>
          <p:spPr>
            <a:xfrm rot="10800000">
              <a:off x="3974758" y="3336609"/>
              <a:ext cx="1863988" cy="746975"/>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337894" y="1892192"/>
              <a:ext cx="1082796" cy="830997"/>
            </a:xfrm>
            <a:prstGeom prst="rect">
              <a:avLst/>
            </a:prstGeom>
            <a:noFill/>
          </p:spPr>
          <p:txBody>
            <a:bodyPr wrap="none" rtlCol="0">
              <a:spAutoFit/>
            </a:bodyPr>
            <a:lstStyle/>
            <a:p>
              <a:pPr algn="ctr"/>
              <a:r>
                <a:rPr lang="en-US" sz="2400" dirty="0" smtClean="0"/>
                <a:t>Central</a:t>
              </a:r>
            </a:p>
            <a:p>
              <a:pPr algn="ctr"/>
              <a:r>
                <a:rPr lang="en-US" sz="2400" dirty="0" smtClean="0"/>
                <a:t>Server</a:t>
              </a:r>
              <a:endParaRPr lang="en-US" sz="2400" dirty="0"/>
            </a:p>
          </p:txBody>
        </p:sp>
        <p:pic>
          <p:nvPicPr>
            <p:cNvPr id="28" name="Picture 5" descr="https://pbs.twimg.com/profile_images/529330910072553472/GxDi7MSQ.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18175" y="2840758"/>
              <a:ext cx="957833" cy="957834"/>
            </a:xfrm>
            <a:prstGeom prst="rect">
              <a:avLst/>
            </a:prstGeom>
            <a:noFill/>
            <a:extLst/>
          </p:spPr>
        </p:pic>
      </p:grpSp>
      <p:grpSp>
        <p:nvGrpSpPr>
          <p:cNvPr id="13" name="Group 12"/>
          <p:cNvGrpSpPr/>
          <p:nvPr/>
        </p:nvGrpSpPr>
        <p:grpSpPr>
          <a:xfrm>
            <a:off x="-38637" y="2333746"/>
            <a:ext cx="4764651" cy="4303233"/>
            <a:chOff x="-38637" y="2333746"/>
            <a:chExt cx="4764651" cy="4303233"/>
          </a:xfrm>
        </p:grpSpPr>
        <p:grpSp>
          <p:nvGrpSpPr>
            <p:cNvPr id="11" name="Group 10"/>
            <p:cNvGrpSpPr/>
            <p:nvPr/>
          </p:nvGrpSpPr>
          <p:grpSpPr>
            <a:xfrm>
              <a:off x="-38637" y="2333746"/>
              <a:ext cx="4764651" cy="4303233"/>
              <a:chOff x="-38637" y="2333746"/>
              <a:chExt cx="4764651" cy="4303233"/>
            </a:xfrm>
          </p:grpSpPr>
          <p:pic>
            <p:nvPicPr>
              <p:cNvPr id="3079" name="Picture 7" descr="http://online-passport.info/compbas/wp-content/uploads/2012/07/500px-Gnome-computer.svg_.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1034" y="2333746"/>
                <a:ext cx="2961112" cy="3378580"/>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http://www.productwiki.com/upload/images/cyber_acoustics_ca_2002.png"/>
              <p:cNvPicPr>
                <a:picLocks noChangeAspect="1" noChangeArrowheads="1"/>
              </p:cNvPicPr>
              <p:nvPr/>
            </p:nvPicPr>
            <p:blipFill rotWithShape="1">
              <a:blip r:embed="rId9">
                <a:extLst>
                  <a:ext uri="{28A0092B-C50C-407E-A947-70E740481C1C}">
                    <a14:useLocalDpi xmlns:a14="http://schemas.microsoft.com/office/drawing/2010/main" val="0"/>
                  </a:ext>
                </a:extLst>
              </a:blip>
              <a:srcRect r="53945"/>
              <a:stretch/>
            </p:blipFill>
            <p:spPr bwMode="auto">
              <a:xfrm>
                <a:off x="3033683" y="3767610"/>
                <a:ext cx="1692331" cy="24497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9" descr="http://www.productwiki.com/upload/images/cyber_acoustics_ca_2002.png"/>
              <p:cNvPicPr>
                <a:picLocks noChangeAspect="1" noChangeArrowheads="1"/>
              </p:cNvPicPr>
              <p:nvPr/>
            </p:nvPicPr>
            <p:blipFill rotWithShape="1">
              <a:blip r:embed="rId9">
                <a:extLst>
                  <a:ext uri="{28A0092B-C50C-407E-A947-70E740481C1C}">
                    <a14:useLocalDpi xmlns:a14="http://schemas.microsoft.com/office/drawing/2010/main" val="0"/>
                  </a:ext>
                </a:extLst>
              </a:blip>
              <a:srcRect l="45520"/>
              <a:stretch/>
            </p:blipFill>
            <p:spPr bwMode="auto">
              <a:xfrm>
                <a:off x="-38637" y="3861365"/>
                <a:ext cx="1846965" cy="22601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040371" y="5805982"/>
                <a:ext cx="2582438" cy="830997"/>
              </a:xfrm>
              <a:prstGeom prst="rect">
                <a:avLst/>
              </a:prstGeom>
              <a:noFill/>
            </p:spPr>
            <p:txBody>
              <a:bodyPr wrap="none" rtlCol="0">
                <a:spAutoFit/>
              </a:bodyPr>
              <a:lstStyle/>
              <a:p>
                <a:pPr algn="ctr"/>
                <a:r>
                  <a:rPr lang="en-US" sz="2400" dirty="0" smtClean="0"/>
                  <a:t>Music Player</a:t>
                </a:r>
              </a:p>
              <a:p>
                <a:pPr algn="ctr"/>
                <a:r>
                  <a:rPr lang="en-US" sz="2400" dirty="0" smtClean="0"/>
                  <a:t>(Installed at venue)</a:t>
                </a:r>
                <a:endParaRPr lang="en-US" sz="2400" dirty="0"/>
              </a:p>
            </p:txBody>
          </p:sp>
          <p:sp>
            <p:nvSpPr>
              <p:cNvPr id="23" name="Oval 4"/>
              <p:cNvSpPr/>
              <p:nvPr/>
            </p:nvSpPr>
            <p:spPr>
              <a:xfrm>
                <a:off x="2005972" y="5360791"/>
                <a:ext cx="623163" cy="6231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endParaRPr lang="en-US" sz="4800" kern="1200" dirty="0"/>
              </a:p>
            </p:txBody>
          </p:sp>
        </p:grpSp>
        <p:pic>
          <p:nvPicPr>
            <p:cNvPr id="10" name="Picture 9"/>
            <p:cNvPicPr>
              <a:picLocks noChangeAspect="1"/>
            </p:cNvPicPr>
            <p:nvPr/>
          </p:nvPicPr>
          <p:blipFill rotWithShape="1">
            <a:blip r:embed="rId10" cstate="print">
              <a:extLst>
                <a:ext uri="{28A0092B-C50C-407E-A947-70E740481C1C}">
                  <a14:useLocalDpi xmlns:a14="http://schemas.microsoft.com/office/drawing/2010/main" val="0"/>
                </a:ext>
              </a:extLst>
            </a:blip>
            <a:srcRect l="740" t="4222" r="740" b="1203"/>
            <a:stretch/>
          </p:blipFill>
          <p:spPr>
            <a:xfrm>
              <a:off x="1191137" y="2650065"/>
              <a:ext cx="2281950" cy="1617135"/>
            </a:xfrm>
            <a:prstGeom prst="rect">
              <a:avLst/>
            </a:prstGeom>
          </p:spPr>
        </p:pic>
      </p:grpSp>
    </p:spTree>
    <p:custDataLst>
      <p:tags r:id="rId1"/>
    </p:custDataLst>
    <p:extLst>
      <p:ext uri="{BB962C8B-B14F-4D97-AF65-F5344CB8AC3E}">
        <p14:creationId xmlns:p14="http://schemas.microsoft.com/office/powerpoint/2010/main" val="196452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200000"/>
              </a:lnSpc>
            </a:pPr>
            <a:r>
              <a:rPr lang="en-US" sz="3600" dirty="0" smtClean="0"/>
              <a:t>What is a music preference?</a:t>
            </a:r>
          </a:p>
          <a:p>
            <a:pPr>
              <a:lnSpc>
                <a:spcPct val="200000"/>
              </a:lnSpc>
            </a:pPr>
            <a:r>
              <a:rPr lang="en-US" sz="3600" dirty="0" smtClean="0"/>
              <a:t>How should we get the music?</a:t>
            </a:r>
          </a:p>
        </p:txBody>
      </p:sp>
      <p:sp>
        <p:nvSpPr>
          <p:cNvPr id="6" name="Title 1"/>
          <p:cNvSpPr txBox="1">
            <a:spLocks/>
          </p:cNvSpPr>
          <p:nvPr/>
        </p:nvSpPr>
        <p:spPr>
          <a:xfrm>
            <a:off x="1033272" y="201168"/>
            <a:ext cx="7086600" cy="10972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dirty="0" smtClean="0"/>
              <a:t>Preliminary considerations</a:t>
            </a:r>
            <a:endParaRPr lang="en-US" dirty="0"/>
          </a:p>
        </p:txBody>
      </p:sp>
    </p:spTree>
    <p:extLst>
      <p:ext uri="{BB962C8B-B14F-4D97-AF65-F5344CB8AC3E}">
        <p14:creationId xmlns:p14="http://schemas.microsoft.com/office/powerpoint/2010/main" val="298041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8700" y="1972374"/>
            <a:ext cx="7086600" cy="4419601"/>
          </a:xfrm>
        </p:spPr>
        <p:txBody>
          <a:bodyPr>
            <a:normAutofit/>
          </a:bodyPr>
          <a:lstStyle/>
          <a:p>
            <a:pPr>
              <a:lnSpc>
                <a:spcPct val="100000"/>
              </a:lnSpc>
            </a:pPr>
            <a:r>
              <a:rPr lang="en-US" sz="2400" dirty="0" smtClean="0"/>
              <a:t>Lots of ways to represent preferences…</a:t>
            </a:r>
          </a:p>
          <a:p>
            <a:pPr>
              <a:lnSpc>
                <a:spcPct val="100000"/>
              </a:lnSpc>
            </a:pPr>
            <a:endParaRPr lang="en-US" sz="2400" dirty="0" smtClean="0"/>
          </a:p>
          <a:p>
            <a:pPr>
              <a:lnSpc>
                <a:spcPct val="100000"/>
              </a:lnSpc>
            </a:pPr>
            <a:r>
              <a:rPr lang="en-US" sz="2400" dirty="0" smtClean="0"/>
              <a:t>Chosen solution</a:t>
            </a:r>
            <a:r>
              <a:rPr lang="en-US" sz="2400" dirty="0"/>
              <a:t>: Genres and artists</a:t>
            </a:r>
          </a:p>
          <a:p>
            <a:pPr lvl="1">
              <a:lnSpc>
                <a:spcPct val="100000"/>
              </a:lnSpc>
            </a:pPr>
            <a:r>
              <a:rPr lang="en-US" sz="2400" dirty="0" smtClean="0"/>
              <a:t>Pretty </a:t>
            </a:r>
            <a:r>
              <a:rPr lang="en-US" sz="2400" b="1" dirty="0" smtClean="0">
                <a:solidFill>
                  <a:schemeClr val="accent1">
                    <a:lumMod val="40000"/>
                    <a:lumOff val="60000"/>
                  </a:schemeClr>
                </a:solidFill>
              </a:rPr>
              <a:t>good resolution </a:t>
            </a:r>
            <a:r>
              <a:rPr lang="en-US" sz="2400" dirty="0" smtClean="0"/>
              <a:t>with </a:t>
            </a:r>
            <a:r>
              <a:rPr lang="en-US" sz="2400" b="1" dirty="0" smtClean="0">
                <a:solidFill>
                  <a:schemeClr val="accent1">
                    <a:lumMod val="40000"/>
                    <a:lumOff val="60000"/>
                  </a:schemeClr>
                </a:solidFill>
              </a:rPr>
              <a:t>manageable implementation</a:t>
            </a:r>
          </a:p>
          <a:p>
            <a:pPr lvl="1">
              <a:lnSpc>
                <a:spcPct val="100000"/>
              </a:lnSpc>
            </a:pPr>
            <a:r>
              <a:rPr lang="en-US" sz="2400" b="1" dirty="0" smtClean="0">
                <a:solidFill>
                  <a:schemeClr val="accent1">
                    <a:lumMod val="40000"/>
                    <a:lumOff val="60000"/>
                  </a:schemeClr>
                </a:solidFill>
              </a:rPr>
              <a:t>Mirrors the human response </a:t>
            </a:r>
            <a:r>
              <a:rPr lang="en-US" sz="2400" dirty="0" smtClean="0"/>
              <a:t>to the question “Which music do you like?”</a:t>
            </a:r>
            <a:endParaRPr lang="en-US" sz="2400" dirty="0"/>
          </a:p>
        </p:txBody>
      </p:sp>
      <p:sp>
        <p:nvSpPr>
          <p:cNvPr id="6" name="Title 1"/>
          <p:cNvSpPr txBox="1">
            <a:spLocks/>
          </p:cNvSpPr>
          <p:nvPr/>
        </p:nvSpPr>
        <p:spPr>
          <a:xfrm>
            <a:off x="1033272" y="201168"/>
            <a:ext cx="7086600" cy="10972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dirty="0" smtClean="0"/>
              <a:t>Preference model</a:t>
            </a:r>
            <a:endParaRPr lang="en-US" dirty="0"/>
          </a:p>
        </p:txBody>
      </p:sp>
    </p:spTree>
    <p:extLst>
      <p:ext uri="{BB962C8B-B14F-4D97-AF65-F5344CB8AC3E}">
        <p14:creationId xmlns:p14="http://schemas.microsoft.com/office/powerpoint/2010/main" val="287581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2.2|8.5|2.9|5.7|1.2|37.2"/>
</p:tagLst>
</file>

<file path=ppt/tags/tag2.xml><?xml version="1.0" encoding="utf-8"?>
<p:tagLst xmlns:a="http://schemas.openxmlformats.org/drawingml/2006/main" xmlns:r="http://schemas.openxmlformats.org/officeDocument/2006/relationships" xmlns:p="http://schemas.openxmlformats.org/presentationml/2006/main">
  <p:tag name="TIMING" val="|0.5|15.4|17.3"/>
</p:tagLst>
</file>

<file path=ppt/tags/tag3.xml><?xml version="1.0" encoding="utf-8"?>
<p:tagLst xmlns:a="http://schemas.openxmlformats.org/drawingml/2006/main" xmlns:r="http://schemas.openxmlformats.org/officeDocument/2006/relationships" xmlns:p="http://schemas.openxmlformats.org/presentationml/2006/main">
  <p:tag name="TIMING" val="|29.8"/>
</p:tagLst>
</file>

<file path=ppt/tags/tag4.xml><?xml version="1.0" encoding="utf-8"?>
<p:tagLst xmlns:a="http://schemas.openxmlformats.org/drawingml/2006/main" xmlns:r="http://schemas.openxmlformats.org/officeDocument/2006/relationships" xmlns:p="http://schemas.openxmlformats.org/presentationml/2006/main">
  <p:tag name="TIMING" val="|27.2|27.7"/>
</p:tagLst>
</file>

<file path=ppt/tags/tag5.xml><?xml version="1.0" encoding="utf-8"?>
<p:tagLst xmlns:a="http://schemas.openxmlformats.org/drawingml/2006/main" xmlns:r="http://schemas.openxmlformats.org/officeDocument/2006/relationships" xmlns:p="http://schemas.openxmlformats.org/presentationml/2006/main">
  <p:tag name="TIMING" val="|41.3"/>
</p:tagLst>
</file>

<file path=ppt/theme/theme1.xml><?xml version="1.0" encoding="utf-8"?>
<a:theme xmlns:a="http://schemas.openxmlformats.org/drawingml/2006/main" name="Music Score 16x9">
  <a:themeElements>
    <a:clrScheme name="MusicScore">
      <a:dk1>
        <a:sysClr val="windowText" lastClr="000000"/>
      </a:dk1>
      <a:lt1>
        <a:sysClr val="window" lastClr="FFFFFF"/>
      </a:lt1>
      <a:dk2>
        <a:srgbClr val="58595B"/>
      </a:dk2>
      <a:lt2>
        <a:srgbClr val="CCCECF"/>
      </a:lt2>
      <a:accent1>
        <a:srgbClr val="983700"/>
      </a:accent1>
      <a:accent2>
        <a:srgbClr val="CB933C"/>
      </a:accent2>
      <a:accent3>
        <a:srgbClr val="613D15"/>
      </a:accent3>
      <a:accent4>
        <a:srgbClr val="47405D"/>
      </a:accent4>
      <a:accent5>
        <a:srgbClr val="4E5C48"/>
      </a:accent5>
      <a:accent6>
        <a:srgbClr val="948A77"/>
      </a:accent6>
      <a:hlink>
        <a:srgbClr val="CB933C"/>
      </a:hlink>
      <a:folHlink>
        <a:srgbClr val="A6A6A6"/>
      </a:folHlink>
    </a:clrScheme>
    <a:fontScheme name="Garamond-Calibri">
      <a:majorFont>
        <a:latin typeface="Garamon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usic Score_16x9.potx" id="{6ADF3BEB-29B7-4B59-868B-CC2D2045A513}" vid="{1320CC86-6327-42C4-8685-C8BBB762A9AB}"/>
    </a:ext>
  </a:extLst>
</a:theme>
</file>

<file path=ppt/theme/theme2.xml><?xml version="1.0" encoding="utf-8"?>
<a:theme xmlns:a="http://schemas.openxmlformats.org/drawingml/2006/main" name="Office Theme">
  <a:themeElements>
    <a:clrScheme name="MusicScore">
      <a:dk1>
        <a:sysClr val="windowText" lastClr="000000"/>
      </a:dk1>
      <a:lt1>
        <a:sysClr val="window" lastClr="FFFFFF"/>
      </a:lt1>
      <a:dk2>
        <a:srgbClr val="58595B"/>
      </a:dk2>
      <a:lt2>
        <a:srgbClr val="CCCECF"/>
      </a:lt2>
      <a:accent1>
        <a:srgbClr val="983700"/>
      </a:accent1>
      <a:accent2>
        <a:srgbClr val="CB933C"/>
      </a:accent2>
      <a:accent3>
        <a:srgbClr val="613D15"/>
      </a:accent3>
      <a:accent4>
        <a:srgbClr val="47405D"/>
      </a:accent4>
      <a:accent5>
        <a:srgbClr val="4E5C48"/>
      </a:accent5>
      <a:accent6>
        <a:srgbClr val="948A77"/>
      </a:accent6>
      <a:hlink>
        <a:srgbClr val="CB933C"/>
      </a:hlink>
      <a:folHlink>
        <a:srgbClr val="A6A6A6"/>
      </a:folHlink>
    </a:clrScheme>
    <a:fontScheme name="Garamond-Calibri">
      <a:majorFont>
        <a:latin typeface="Garamon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usicScore">
      <a:dk1>
        <a:sysClr val="windowText" lastClr="000000"/>
      </a:dk1>
      <a:lt1>
        <a:sysClr val="window" lastClr="FFFFFF"/>
      </a:lt1>
      <a:dk2>
        <a:srgbClr val="58595B"/>
      </a:dk2>
      <a:lt2>
        <a:srgbClr val="CCCECF"/>
      </a:lt2>
      <a:accent1>
        <a:srgbClr val="983700"/>
      </a:accent1>
      <a:accent2>
        <a:srgbClr val="CB933C"/>
      </a:accent2>
      <a:accent3>
        <a:srgbClr val="613D15"/>
      </a:accent3>
      <a:accent4>
        <a:srgbClr val="47405D"/>
      </a:accent4>
      <a:accent5>
        <a:srgbClr val="4E5C48"/>
      </a:accent5>
      <a:accent6>
        <a:srgbClr val="948A77"/>
      </a:accent6>
      <a:hlink>
        <a:srgbClr val="CB933C"/>
      </a:hlink>
      <a:folHlink>
        <a:srgbClr val="A6A6A6"/>
      </a:folHlink>
    </a:clrScheme>
    <a:fontScheme name="Garamond-Calibri">
      <a:majorFont>
        <a:latin typeface="Garamon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F641B65-C3C4-4643-BB04-EE8F381F6F1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TM04033921[[fn=Damask]]</Template>
  <TotalTime>0</TotalTime>
  <Words>1524</Words>
  <Application>Microsoft Office PowerPoint</Application>
  <PresentationFormat>On-screen Show (4:3)</PresentationFormat>
  <Paragraphs>257</Paragraphs>
  <Slides>32</Slides>
  <Notes>28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Garamond</vt:lpstr>
      <vt:lpstr>Times New Roman</vt:lpstr>
      <vt:lpstr>Wingdings</vt:lpstr>
      <vt:lpstr>Music Score 16x9</vt:lpstr>
      <vt:lpstr>Mixus  Daniel Mittelman  Tomer Brosh</vt:lpstr>
      <vt:lpstr>The team</vt:lpstr>
      <vt:lpstr>First things first…</vt:lpstr>
      <vt:lpstr>What will we talk about?</vt:lpstr>
      <vt:lpstr>Use case example</vt:lpstr>
      <vt:lpstr>What is Mixus?</vt:lpstr>
      <vt:lpstr>Solution architecture</vt:lpstr>
      <vt:lpstr>PowerPoint Presentation</vt:lpstr>
      <vt:lpstr>PowerPoint Presentation</vt:lpstr>
      <vt:lpstr>Getting the music</vt:lpstr>
      <vt:lpstr>Freebase</vt:lpstr>
      <vt:lpstr>PowerPoint Presentation</vt:lpstr>
      <vt:lpstr>Design details</vt:lpstr>
      <vt:lpstr>PowerPoint Presentation</vt:lpstr>
      <vt:lpstr>PowerPoint Presentation</vt:lpstr>
      <vt:lpstr>PowerPoint Presentation</vt:lpstr>
      <vt:lpstr>PowerPoint Presentation</vt:lpstr>
      <vt:lpstr>Player workflow</vt:lpstr>
      <vt:lpstr>Location awareness – Wireless SSID</vt:lpstr>
      <vt:lpstr>Location awareness – Wireless SSID</vt:lpstr>
      <vt:lpstr>PowerPoint Presentation</vt:lpstr>
      <vt:lpstr>PowerPoint Presentation</vt:lpstr>
      <vt:lpstr>PowerPoint Presentation</vt:lpstr>
      <vt:lpstr>PowerPoint Presentation</vt:lpstr>
      <vt:lpstr>PowerPoint Presentation</vt:lpstr>
      <vt:lpstr>PowerPoint Presentation</vt:lpstr>
      <vt:lpstr>Quality Assurance</vt:lpstr>
      <vt:lpstr>One more thing…</vt:lpstr>
      <vt:lpstr>Recap</vt:lpstr>
      <vt:lpstr>What’s next?</vt:lpstr>
      <vt:lpstr>PowerPoint Presentation</vt:lpstr>
      <vt:lpstr>Thank You!</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2015-05-16T14:13:41Z</dcterms:created>
  <dcterms:modified xsi:type="dcterms:W3CDTF">2015-07-05T05:35:26Z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TC038965509991</vt:lpwstr>
  </property>
</Properties>
</file>